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93" r:id="rId3"/>
    <p:sldId id="394" r:id="rId4"/>
    <p:sldId id="395" r:id="rId5"/>
    <p:sldId id="396" r:id="rId6"/>
    <p:sldId id="397" r:id="rId7"/>
    <p:sldId id="398" r:id="rId8"/>
    <p:sldId id="399" r:id="rId9"/>
    <p:sldId id="400" r:id="rId10"/>
    <p:sldId id="401" r:id="rId11"/>
    <p:sldId id="402" r:id="rId12"/>
    <p:sldId id="348" r:id="rId13"/>
    <p:sldId id="403" r:id="rId14"/>
    <p:sldId id="404" r:id="rId15"/>
    <p:sldId id="405" r:id="rId16"/>
    <p:sldId id="406" r:id="rId17"/>
    <p:sldId id="349" r:id="rId18"/>
    <p:sldId id="407" r:id="rId19"/>
    <p:sldId id="408" r:id="rId20"/>
    <p:sldId id="409" r:id="rId21"/>
    <p:sldId id="410" r:id="rId22"/>
    <p:sldId id="354" r:id="rId23"/>
    <p:sldId id="411" r:id="rId24"/>
    <p:sldId id="412" r:id="rId25"/>
    <p:sldId id="413" r:id="rId26"/>
    <p:sldId id="414" r:id="rId27"/>
    <p:sldId id="415" r:id="rId28"/>
    <p:sldId id="416" r:id="rId29"/>
    <p:sldId id="417" r:id="rId30"/>
    <p:sldId id="418" r:id="rId31"/>
    <p:sldId id="419" r:id="rId32"/>
    <p:sldId id="420" r:id="rId33"/>
    <p:sldId id="421" r:id="rId34"/>
    <p:sldId id="386" r:id="rId35"/>
    <p:sldId id="387" r:id="rId36"/>
    <p:sldId id="388" r:id="rId3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55" d="100"/>
          <a:sy n="55" d="100"/>
        </p:scale>
        <p:origin x="3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745ABBA-844E-4472-BA1F-1EBE618C055A}" type="datetimeFigureOut">
              <a:rPr lang="en-GB"/>
              <a:pPr>
                <a:defRPr/>
              </a:pPr>
              <a:t>02/05/2018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E647C74-E12D-40E8-A7CF-93202F0E08DF}" type="slidenum">
              <a:rPr lang="en-GB"/>
              <a:pPr>
                <a:defRPr/>
              </a:pPr>
              <a:t>‹Nº›</a:t>
            </a:fld>
            <a:endParaRPr lang="en-GB"/>
          </a:p>
        </p:txBody>
      </p:sp>
    </p:spTree>
    <p:extLst>
      <p:ext uri="{BB962C8B-B14F-4D97-AF65-F5344CB8AC3E}">
        <p14:creationId xmlns:p14="http://schemas.microsoft.com/office/powerpoint/2010/main" val="3590466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77A97B-9A70-466E-A2F3-E420980B313D}" type="slidenum">
              <a:rPr lang="en-GB" smtClean="0"/>
              <a:pPr fontAlgn="base">
                <a:spcBef>
                  <a:spcPct val="0"/>
                </a:spcBef>
                <a:spcAft>
                  <a:spcPct val="0"/>
                </a:spcAft>
                <a:defRPr/>
              </a:pPr>
              <a:t>2</a:t>
            </a:fld>
            <a:endParaRPr lang="en-GB"/>
          </a:p>
        </p:txBody>
      </p:sp>
    </p:spTree>
    <p:extLst>
      <p:ext uri="{BB962C8B-B14F-4D97-AF65-F5344CB8AC3E}">
        <p14:creationId xmlns:p14="http://schemas.microsoft.com/office/powerpoint/2010/main" val="383587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pPr>
              <a:defRPr/>
            </a:pPr>
            <a:fld id="{5D3E72F7-AF99-474C-ABD9-BFDF01AC2ED4}" type="datetimeFigureOut">
              <a:rPr lang="es-ES" smtClean="0"/>
              <a:pPr>
                <a:defRPr/>
              </a:pPr>
              <a:t>02/05/2018</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7D38B23D-6933-4B35-B6B6-DE0ED0DAB493}" type="slidenum">
              <a:rPr lang="es-ES" smtClean="0"/>
              <a:pPr>
                <a:defRPr/>
              </a:pPr>
              <a:t>‹Nº›</a:t>
            </a:fld>
            <a:endParaRPr lang="es-ES"/>
          </a:p>
        </p:txBody>
      </p:sp>
    </p:spTree>
    <p:extLst>
      <p:ext uri="{BB962C8B-B14F-4D97-AF65-F5344CB8AC3E}">
        <p14:creationId xmlns:p14="http://schemas.microsoft.com/office/powerpoint/2010/main" val="217348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a:defRPr/>
            </a:pPr>
            <a:fld id="{3186B0AC-A98C-4FF2-AA34-1EC2DC189AC6}" type="datetimeFigureOut">
              <a:rPr lang="es-ES" smtClean="0"/>
              <a:pPr>
                <a:defRPr/>
              </a:pPr>
              <a:t>02/05/2018</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63BDE119-AA37-450D-A004-37E1F87D6DFF}" type="slidenum">
              <a:rPr lang="es-ES" smtClean="0"/>
              <a:pPr>
                <a:defRPr/>
              </a:pPr>
              <a:t>‹Nº›</a:t>
            </a:fld>
            <a:endParaRPr lang="es-ES"/>
          </a:p>
        </p:txBody>
      </p:sp>
    </p:spTree>
    <p:extLst>
      <p:ext uri="{BB962C8B-B14F-4D97-AF65-F5344CB8AC3E}">
        <p14:creationId xmlns:p14="http://schemas.microsoft.com/office/powerpoint/2010/main" val="15882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a:defRPr/>
            </a:pPr>
            <a:fld id="{2EBFC13E-2EE4-494D-9DCC-8187C59D674A}" type="datetimeFigureOut">
              <a:rPr lang="es-ES" smtClean="0"/>
              <a:pPr>
                <a:defRPr/>
              </a:pPr>
              <a:t>02/05/2018</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6F270418-57FC-4012-9E37-ACB3E1229B6F}" type="slidenum">
              <a:rPr lang="es-ES" smtClean="0"/>
              <a:pPr>
                <a:defRPr/>
              </a:pPr>
              <a:t>‹Nº›</a:t>
            </a:fld>
            <a:endParaRPr lang="es-ES"/>
          </a:p>
        </p:txBody>
      </p:sp>
    </p:spTree>
    <p:extLst>
      <p:ext uri="{BB962C8B-B14F-4D97-AF65-F5344CB8AC3E}">
        <p14:creationId xmlns:p14="http://schemas.microsoft.com/office/powerpoint/2010/main" val="200897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pPr>
              <a:defRPr/>
            </a:pPr>
            <a:fld id="{8FE9132E-3FA0-4F30-94F4-0F72A110ADB4}" type="datetimeFigureOut">
              <a:rPr lang="es-ES" smtClean="0"/>
              <a:pPr>
                <a:defRPr/>
              </a:pPr>
              <a:t>02/05/2018</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757B2182-8162-4302-B4AC-948D9CF0B046}" type="slidenum">
              <a:rPr lang="es-ES" smtClean="0"/>
              <a:pPr>
                <a:defRPr/>
              </a:pPr>
              <a:t>‹Nº›</a:t>
            </a:fld>
            <a:endParaRPr lang="es-ES"/>
          </a:p>
        </p:txBody>
      </p:sp>
    </p:spTree>
    <p:extLst>
      <p:ext uri="{BB962C8B-B14F-4D97-AF65-F5344CB8AC3E}">
        <p14:creationId xmlns:p14="http://schemas.microsoft.com/office/powerpoint/2010/main" val="251001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pPr>
              <a:defRPr/>
            </a:pPr>
            <a:fld id="{4982110B-2D6B-4BF6-B24E-0467FD1F4EE5}" type="datetimeFigureOut">
              <a:rPr lang="es-ES" smtClean="0"/>
              <a:pPr>
                <a:defRPr/>
              </a:pPr>
              <a:t>02/05/2018</a:t>
            </a:fld>
            <a:endParaRPr lang="es-ES"/>
          </a:p>
        </p:txBody>
      </p:sp>
      <p:sp>
        <p:nvSpPr>
          <p:cNvPr id="5" name="Marcador de pie de página 4"/>
          <p:cNvSpPr>
            <a:spLocks noGrp="1"/>
          </p:cNvSpPr>
          <p:nvPr>
            <p:ph type="ftr" sz="quarter" idx="11"/>
          </p:nvPr>
        </p:nvSpPr>
        <p:spPr/>
        <p:txBody>
          <a:bodyPr/>
          <a:lstStyle/>
          <a:p>
            <a:pPr>
              <a:defRPr/>
            </a:pPr>
            <a:endParaRPr lang="es-ES"/>
          </a:p>
        </p:txBody>
      </p:sp>
      <p:sp>
        <p:nvSpPr>
          <p:cNvPr id="6" name="Marcador de número de diapositiva 5"/>
          <p:cNvSpPr>
            <a:spLocks noGrp="1"/>
          </p:cNvSpPr>
          <p:nvPr>
            <p:ph type="sldNum" sz="quarter" idx="12"/>
          </p:nvPr>
        </p:nvSpPr>
        <p:spPr/>
        <p:txBody>
          <a:bodyPr/>
          <a:lstStyle/>
          <a:p>
            <a:pPr>
              <a:defRPr/>
            </a:pPr>
            <a:fld id="{DE2BC9BD-C6E8-4345-B5DA-5F9F37F37AD2}" type="slidenum">
              <a:rPr lang="es-ES" smtClean="0"/>
              <a:pPr>
                <a:defRPr/>
              </a:pPr>
              <a:t>‹Nº›</a:t>
            </a:fld>
            <a:endParaRPr lang="es-ES"/>
          </a:p>
        </p:txBody>
      </p:sp>
    </p:spTree>
    <p:extLst>
      <p:ext uri="{BB962C8B-B14F-4D97-AF65-F5344CB8AC3E}">
        <p14:creationId xmlns:p14="http://schemas.microsoft.com/office/powerpoint/2010/main" val="86476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pPr>
              <a:defRPr/>
            </a:pPr>
            <a:fld id="{ADE8D0B5-02B5-4050-80B9-9E8E3338CB76}" type="datetimeFigureOut">
              <a:rPr lang="es-ES" smtClean="0"/>
              <a:pPr>
                <a:defRPr/>
              </a:pPr>
              <a:t>02/05/2018</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0AC33C0C-AC72-45EC-BA5F-A411E44E89F6}" type="slidenum">
              <a:rPr lang="es-ES" smtClean="0"/>
              <a:pPr>
                <a:defRPr/>
              </a:pPr>
              <a:t>‹Nº›</a:t>
            </a:fld>
            <a:endParaRPr lang="es-ES"/>
          </a:p>
        </p:txBody>
      </p:sp>
    </p:spTree>
    <p:extLst>
      <p:ext uri="{BB962C8B-B14F-4D97-AF65-F5344CB8AC3E}">
        <p14:creationId xmlns:p14="http://schemas.microsoft.com/office/powerpoint/2010/main" val="300189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pPr>
              <a:defRPr/>
            </a:pPr>
            <a:fld id="{2368D0BE-1E04-4801-A8D2-E2EF70E0F810}" type="datetimeFigureOut">
              <a:rPr lang="es-ES" smtClean="0"/>
              <a:pPr>
                <a:defRPr/>
              </a:pPr>
              <a:t>02/05/2018</a:t>
            </a:fld>
            <a:endParaRPr lang="es-ES"/>
          </a:p>
        </p:txBody>
      </p:sp>
      <p:sp>
        <p:nvSpPr>
          <p:cNvPr id="8" name="Marcador de pie de página 7"/>
          <p:cNvSpPr>
            <a:spLocks noGrp="1"/>
          </p:cNvSpPr>
          <p:nvPr>
            <p:ph type="ftr" sz="quarter" idx="11"/>
          </p:nvPr>
        </p:nvSpPr>
        <p:spPr/>
        <p:txBody>
          <a:bodyPr/>
          <a:lstStyle/>
          <a:p>
            <a:pPr>
              <a:defRPr/>
            </a:pPr>
            <a:endParaRPr lang="es-ES"/>
          </a:p>
        </p:txBody>
      </p:sp>
      <p:sp>
        <p:nvSpPr>
          <p:cNvPr id="9" name="Marcador de número de diapositiva 8"/>
          <p:cNvSpPr>
            <a:spLocks noGrp="1"/>
          </p:cNvSpPr>
          <p:nvPr>
            <p:ph type="sldNum" sz="quarter" idx="12"/>
          </p:nvPr>
        </p:nvSpPr>
        <p:spPr/>
        <p:txBody>
          <a:bodyPr/>
          <a:lstStyle/>
          <a:p>
            <a:pPr>
              <a:defRPr/>
            </a:pPr>
            <a:fld id="{0B2EADDC-4069-4549-A6B0-7B5D083B1352}" type="slidenum">
              <a:rPr lang="es-ES" smtClean="0"/>
              <a:pPr>
                <a:defRPr/>
              </a:pPr>
              <a:t>‹Nº›</a:t>
            </a:fld>
            <a:endParaRPr lang="es-ES"/>
          </a:p>
        </p:txBody>
      </p:sp>
    </p:spTree>
    <p:extLst>
      <p:ext uri="{BB962C8B-B14F-4D97-AF65-F5344CB8AC3E}">
        <p14:creationId xmlns:p14="http://schemas.microsoft.com/office/powerpoint/2010/main" val="419940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pPr>
              <a:defRPr/>
            </a:pPr>
            <a:fld id="{A4C03E49-32FD-4347-BCA1-E7C95129CA35}" type="datetimeFigureOut">
              <a:rPr lang="es-ES" smtClean="0"/>
              <a:pPr>
                <a:defRPr/>
              </a:pPr>
              <a:t>02/05/2018</a:t>
            </a:fld>
            <a:endParaRPr lang="es-ES"/>
          </a:p>
        </p:txBody>
      </p:sp>
      <p:sp>
        <p:nvSpPr>
          <p:cNvPr id="4" name="Marcador de pie de página 3"/>
          <p:cNvSpPr>
            <a:spLocks noGrp="1"/>
          </p:cNvSpPr>
          <p:nvPr>
            <p:ph type="ftr" sz="quarter" idx="11"/>
          </p:nvPr>
        </p:nvSpPr>
        <p:spPr/>
        <p:txBody>
          <a:bodyPr/>
          <a:lstStyle/>
          <a:p>
            <a:pPr>
              <a:defRPr/>
            </a:pPr>
            <a:endParaRPr lang="es-ES"/>
          </a:p>
        </p:txBody>
      </p:sp>
      <p:sp>
        <p:nvSpPr>
          <p:cNvPr id="5" name="Marcador de número de diapositiva 4"/>
          <p:cNvSpPr>
            <a:spLocks noGrp="1"/>
          </p:cNvSpPr>
          <p:nvPr>
            <p:ph type="sldNum" sz="quarter" idx="12"/>
          </p:nvPr>
        </p:nvSpPr>
        <p:spPr/>
        <p:txBody>
          <a:bodyPr/>
          <a:lstStyle/>
          <a:p>
            <a:pPr>
              <a:defRPr/>
            </a:pPr>
            <a:fld id="{8692CD26-9C20-4EFF-9CEF-F8872019D048}" type="slidenum">
              <a:rPr lang="es-ES" smtClean="0"/>
              <a:pPr>
                <a:defRPr/>
              </a:pPr>
              <a:t>‹Nº›</a:t>
            </a:fld>
            <a:endParaRPr lang="es-ES"/>
          </a:p>
        </p:txBody>
      </p:sp>
    </p:spTree>
    <p:extLst>
      <p:ext uri="{BB962C8B-B14F-4D97-AF65-F5344CB8AC3E}">
        <p14:creationId xmlns:p14="http://schemas.microsoft.com/office/powerpoint/2010/main" val="154333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1D1C57FC-FFF6-4FBD-9E9D-FC3F2745940A}" type="datetimeFigureOut">
              <a:rPr lang="es-ES" smtClean="0"/>
              <a:pPr>
                <a:defRPr/>
              </a:pPr>
              <a:t>02/05/2018</a:t>
            </a:fld>
            <a:endParaRPr lang="es-ES"/>
          </a:p>
        </p:txBody>
      </p:sp>
      <p:sp>
        <p:nvSpPr>
          <p:cNvPr id="3" name="Marcador de pie de página 2"/>
          <p:cNvSpPr>
            <a:spLocks noGrp="1"/>
          </p:cNvSpPr>
          <p:nvPr>
            <p:ph type="ftr" sz="quarter" idx="11"/>
          </p:nvPr>
        </p:nvSpPr>
        <p:spPr/>
        <p:txBody>
          <a:bodyPr/>
          <a:lstStyle/>
          <a:p>
            <a:pPr>
              <a:defRPr/>
            </a:pPr>
            <a:endParaRPr lang="es-ES"/>
          </a:p>
        </p:txBody>
      </p:sp>
      <p:sp>
        <p:nvSpPr>
          <p:cNvPr id="4" name="Marcador de número de diapositiva 3"/>
          <p:cNvSpPr>
            <a:spLocks noGrp="1"/>
          </p:cNvSpPr>
          <p:nvPr>
            <p:ph type="sldNum" sz="quarter" idx="12"/>
          </p:nvPr>
        </p:nvSpPr>
        <p:spPr/>
        <p:txBody>
          <a:bodyPr/>
          <a:lstStyle/>
          <a:p>
            <a:pPr>
              <a:defRPr/>
            </a:pPr>
            <a:fld id="{A8132949-3476-4021-8DCF-22B19B3FB88A}" type="slidenum">
              <a:rPr lang="es-ES" smtClean="0"/>
              <a:pPr>
                <a:defRPr/>
              </a:pPr>
              <a:t>‹Nº›</a:t>
            </a:fld>
            <a:endParaRPr lang="es-ES"/>
          </a:p>
        </p:txBody>
      </p:sp>
    </p:spTree>
    <p:extLst>
      <p:ext uri="{BB962C8B-B14F-4D97-AF65-F5344CB8AC3E}">
        <p14:creationId xmlns:p14="http://schemas.microsoft.com/office/powerpoint/2010/main" val="300470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a:defRPr/>
            </a:pPr>
            <a:fld id="{A65A1E95-B80C-4720-9E8D-CA90CFD758D9}" type="datetimeFigureOut">
              <a:rPr lang="es-ES" smtClean="0"/>
              <a:pPr>
                <a:defRPr/>
              </a:pPr>
              <a:t>02/05/2018</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0A240E98-FC88-4756-95DE-BC57711FF82D}" type="slidenum">
              <a:rPr lang="es-ES" smtClean="0"/>
              <a:pPr>
                <a:defRPr/>
              </a:pPr>
              <a:t>‹Nº›</a:t>
            </a:fld>
            <a:endParaRPr lang="es-ES"/>
          </a:p>
        </p:txBody>
      </p:sp>
    </p:spTree>
    <p:extLst>
      <p:ext uri="{BB962C8B-B14F-4D97-AF65-F5344CB8AC3E}">
        <p14:creationId xmlns:p14="http://schemas.microsoft.com/office/powerpoint/2010/main" val="309077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pPr>
              <a:defRPr/>
            </a:pPr>
            <a:fld id="{752B8BC1-3DB8-48A4-97B8-4BE08623A298}" type="datetimeFigureOut">
              <a:rPr lang="es-ES" smtClean="0"/>
              <a:pPr>
                <a:defRPr/>
              </a:pPr>
              <a:t>02/05/2018</a:t>
            </a:fld>
            <a:endParaRPr lang="es-ES"/>
          </a:p>
        </p:txBody>
      </p:sp>
      <p:sp>
        <p:nvSpPr>
          <p:cNvPr id="6" name="Marcador de pie de página 5"/>
          <p:cNvSpPr>
            <a:spLocks noGrp="1"/>
          </p:cNvSpPr>
          <p:nvPr>
            <p:ph type="ftr" sz="quarter" idx="11"/>
          </p:nvPr>
        </p:nvSpPr>
        <p:spPr/>
        <p:txBody>
          <a:bodyPr/>
          <a:lstStyle/>
          <a:p>
            <a:pPr>
              <a:defRPr/>
            </a:pPr>
            <a:endParaRPr lang="es-ES"/>
          </a:p>
        </p:txBody>
      </p:sp>
      <p:sp>
        <p:nvSpPr>
          <p:cNvPr id="7" name="Marcador de número de diapositiva 6"/>
          <p:cNvSpPr>
            <a:spLocks noGrp="1"/>
          </p:cNvSpPr>
          <p:nvPr>
            <p:ph type="sldNum" sz="quarter" idx="12"/>
          </p:nvPr>
        </p:nvSpPr>
        <p:spPr/>
        <p:txBody>
          <a:bodyPr/>
          <a:lstStyle/>
          <a:p>
            <a:pPr>
              <a:defRPr/>
            </a:pPr>
            <a:fld id="{453806A1-B7BD-4181-8396-A801CC4FB3AA}" type="slidenum">
              <a:rPr lang="es-ES" smtClean="0"/>
              <a:pPr>
                <a:defRPr/>
              </a:pPr>
              <a:t>‹Nº›</a:t>
            </a:fld>
            <a:endParaRPr lang="es-ES"/>
          </a:p>
        </p:txBody>
      </p:sp>
    </p:spTree>
    <p:extLst>
      <p:ext uri="{BB962C8B-B14F-4D97-AF65-F5344CB8AC3E}">
        <p14:creationId xmlns:p14="http://schemas.microsoft.com/office/powerpoint/2010/main" val="252058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A4C03E49-32FD-4347-BCA1-E7C95129CA35}" type="datetimeFigureOut">
              <a:rPr lang="es-ES" smtClean="0"/>
              <a:pPr>
                <a:defRPr/>
              </a:pPr>
              <a:t>02/05/2018</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692CD26-9C20-4EFF-9CEF-F8872019D048}" type="slidenum">
              <a:rPr lang="es-ES" smtClean="0"/>
              <a:pPr>
                <a:defRPr/>
              </a:pPr>
              <a:t>‹Nº›</a:t>
            </a:fld>
            <a:endParaRPr lang="es-ES"/>
          </a:p>
        </p:txBody>
      </p:sp>
    </p:spTree>
    <p:extLst>
      <p:ext uri="{BB962C8B-B14F-4D97-AF65-F5344CB8AC3E}">
        <p14:creationId xmlns:p14="http://schemas.microsoft.com/office/powerpoint/2010/main" val="3799619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6.jp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clrChange>
              <a:clrFrom>
                <a:srgbClr val="F3FEFF"/>
              </a:clrFrom>
              <a:clrTo>
                <a:srgbClr val="F3FEFF">
                  <a:alpha val="0"/>
                </a:srgbClr>
              </a:clrTo>
            </a:clrChange>
            <a:extLst>
              <a:ext uri="{28A0092B-C50C-407E-A947-70E740481C1C}">
                <a14:useLocalDpi xmlns:a14="http://schemas.microsoft.com/office/drawing/2010/main" val="0"/>
              </a:ext>
            </a:extLst>
          </a:blip>
          <a:stretch>
            <a:fillRect/>
          </a:stretch>
        </p:blipFill>
        <p:spPr>
          <a:xfrm>
            <a:off x="4714876" y="642918"/>
            <a:ext cx="4151694" cy="2039142"/>
          </a:xfrm>
          <a:prstGeom prst="rect">
            <a:avLst/>
          </a:prstGeom>
        </p:spPr>
      </p:pic>
      <p:sp>
        <p:nvSpPr>
          <p:cNvPr id="5" name="4 CuadroTexto"/>
          <p:cNvSpPr txBox="1"/>
          <p:nvPr/>
        </p:nvSpPr>
        <p:spPr>
          <a:xfrm>
            <a:off x="1043608" y="2204864"/>
            <a:ext cx="6267704" cy="1938992"/>
          </a:xfrm>
          <a:prstGeom prst="rect">
            <a:avLst/>
          </a:prstGeom>
          <a:noFill/>
        </p:spPr>
        <p:txBody>
          <a:bodyPr wrap="square">
            <a:spAutoFit/>
          </a:bodyPr>
          <a:lstStyle/>
          <a:p>
            <a:pPr algn="ctr" fontAlgn="auto">
              <a:spcBef>
                <a:spcPts val="0"/>
              </a:spcBef>
              <a:spcAft>
                <a:spcPts val="0"/>
              </a:spcAft>
              <a:defRPr/>
            </a:pPr>
            <a:endParaRPr lang="en-GB" sz="6000" b="1" dirty="0" smtClean="0">
              <a:solidFill>
                <a:schemeClr val="tx1">
                  <a:lumMod val="75000"/>
                  <a:lumOff val="25000"/>
                </a:schemeClr>
              </a:solidFill>
              <a:latin typeface="Cambria" pitchFamily="18" charset="0"/>
              <a:cs typeface="Arial" pitchFamily="34" charset="0"/>
            </a:endParaRPr>
          </a:p>
          <a:p>
            <a:pPr fontAlgn="auto">
              <a:spcBef>
                <a:spcPts val="0"/>
              </a:spcBef>
              <a:spcAft>
                <a:spcPts val="0"/>
              </a:spcAft>
              <a:defRPr/>
            </a:pPr>
            <a:r>
              <a:rPr lang="en-GB" sz="6000" b="1" dirty="0" smtClean="0">
                <a:solidFill>
                  <a:srgbClr val="002060"/>
                </a:solidFill>
                <a:latin typeface="Candara" panose="020E0502030303020204" pitchFamily="34" charset="0"/>
                <a:cs typeface="Arial" pitchFamily="34" charset="0"/>
              </a:rPr>
              <a:t>Practical guide</a:t>
            </a:r>
            <a:endParaRPr lang="pl-PL" sz="6000" b="1" dirty="0">
              <a:solidFill>
                <a:schemeClr val="tx1">
                  <a:lumMod val="75000"/>
                  <a:lumOff val="25000"/>
                </a:schemeClr>
              </a:solidFill>
              <a:latin typeface="Cambria" pitchFamily="18" charset="0"/>
              <a:cs typeface="Arial" pitchFamily="34" charset="0"/>
            </a:endParaRPr>
          </a:p>
        </p:txBody>
      </p:sp>
      <p:pic>
        <p:nvPicPr>
          <p:cNvPr id="2051"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09383" y="4581128"/>
            <a:ext cx="2765961" cy="1815870"/>
          </a:xfrm>
          <a:prstGeom prst="rect">
            <a:avLst/>
          </a:prstGeom>
          <a:noFill/>
          <a:ln w="9525">
            <a:noFill/>
            <a:miter lim="800000"/>
            <a:headEnd/>
            <a:tailEnd/>
          </a:ln>
        </p:spPr>
      </p:pic>
      <p:sp>
        <p:nvSpPr>
          <p:cNvPr id="8"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002060"/>
              </a:solidFill>
            </a:endParaRPr>
          </a:p>
        </p:txBody>
      </p:sp>
      <p:pic>
        <p:nvPicPr>
          <p:cNvPr id="2053" name="8 Imagen" descr="images (1).jpg"/>
          <p:cNvPicPr>
            <a:picLocks noChangeAspect="1"/>
          </p:cNvPicPr>
          <p:nvPr/>
        </p:nvPicPr>
        <p:blipFill>
          <a:blip r:embed="rId4" cstate="print"/>
          <a:srcRect/>
          <a:stretch>
            <a:fillRect/>
          </a:stretch>
        </p:blipFill>
        <p:spPr bwMode="auto">
          <a:xfrm>
            <a:off x="842407" y="431113"/>
            <a:ext cx="3573463" cy="1380579"/>
          </a:xfrm>
          <a:prstGeom prst="rect">
            <a:avLst/>
          </a:prstGeom>
          <a:noFill/>
          <a:ln w="9525">
            <a:noFill/>
            <a:miter lim="800000"/>
            <a:headEnd/>
            <a:tailEnd/>
          </a:ln>
        </p:spPr>
      </p:pic>
      <p:sp>
        <p:nvSpPr>
          <p:cNvPr id="10"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886706" y="661004"/>
            <a:ext cx="6768752" cy="646331"/>
          </a:xfrm>
          <a:prstGeom prst="rect">
            <a:avLst/>
          </a:prstGeom>
          <a:noFill/>
        </p:spPr>
        <p:txBody>
          <a:bodyPr wrap="square">
            <a:spAutoFit/>
          </a:bodyPr>
          <a:lstStyle/>
          <a:p>
            <a:pPr algn="ctr"/>
            <a:r>
              <a:rPr lang="pl-PL" sz="3600" b="1" dirty="0">
                <a:solidFill>
                  <a:srgbClr val="002060"/>
                </a:solidFill>
                <a:latin typeface="Candara" panose="020E0502030303020204" pitchFamily="34" charset="0"/>
              </a:rPr>
              <a:t>Money &amp; Banks </a:t>
            </a:r>
            <a:endParaRPr lang="es-ES" sz="3600" b="1" dirty="0">
              <a:solidFill>
                <a:srgbClr val="002060"/>
              </a:solidFill>
              <a:latin typeface="Candara" panose="020E0502030303020204" pitchFamily="34" charset="0"/>
            </a:endParaRPr>
          </a:p>
        </p:txBody>
      </p:sp>
      <p:sp>
        <p:nvSpPr>
          <p:cNvPr id="14343"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14344"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5" name="TextBox 4"/>
          <p:cNvSpPr txBox="1"/>
          <p:nvPr/>
        </p:nvSpPr>
        <p:spPr>
          <a:xfrm>
            <a:off x="3772773" y="2401707"/>
            <a:ext cx="5047699" cy="4401205"/>
          </a:xfrm>
          <a:prstGeom prst="rect">
            <a:avLst/>
          </a:prstGeom>
          <a:noFill/>
        </p:spPr>
        <p:txBody>
          <a:bodyPr wrap="square">
            <a:spAutoFit/>
          </a:bodyPr>
          <a:lstStyle/>
          <a:p>
            <a:pPr marL="342900" indent="-342900" algn="just" fontAlgn="auto">
              <a:spcBef>
                <a:spcPts val="0"/>
              </a:spcBef>
              <a:spcAft>
                <a:spcPts val="0"/>
              </a:spcAft>
              <a:buFont typeface="Arial" panose="020B0604020202020204" pitchFamily="34" charset="0"/>
              <a:buChar char="•"/>
              <a:defRPr/>
            </a:pPr>
            <a:r>
              <a:rPr lang="en-US" sz="2000" dirty="0">
                <a:latin typeface="Candara" panose="020E0502030303020204" pitchFamily="34" charset="0"/>
                <a:cs typeface="Arial" pitchFamily="34" charset="0"/>
              </a:rPr>
              <a:t>There are many banks in Seville, Malaga and </a:t>
            </a:r>
            <a:r>
              <a:rPr lang="en-US" sz="2000" dirty="0" err="1" smtClean="0">
                <a:latin typeface="Candara" panose="020E0502030303020204" pitchFamily="34" charset="0"/>
                <a:cs typeface="Arial" pitchFamily="34" charset="0"/>
              </a:rPr>
              <a:t>Ubeda</a:t>
            </a:r>
            <a:r>
              <a:rPr lang="en-US" sz="2000" dirty="0">
                <a:latin typeface="Candara" panose="020E0502030303020204" pitchFamily="34" charset="0"/>
                <a:cs typeface="Arial" pitchFamily="34" charset="0"/>
              </a:rPr>
              <a:t>. The names of some of them are: </a:t>
            </a:r>
            <a:r>
              <a:rPr lang="en-US" sz="2000" dirty="0" err="1">
                <a:latin typeface="Candara" panose="020E0502030303020204" pitchFamily="34" charset="0"/>
                <a:cs typeface="Arial" pitchFamily="34" charset="0"/>
              </a:rPr>
              <a:t>Unicaja</a:t>
            </a:r>
            <a:r>
              <a:rPr lang="en-US" sz="2000" dirty="0">
                <a:latin typeface="Candara" panose="020E0502030303020204" pitchFamily="34" charset="0"/>
                <a:cs typeface="Arial" pitchFamily="34" charset="0"/>
              </a:rPr>
              <a:t>, </a:t>
            </a:r>
            <a:r>
              <a:rPr lang="en-US" sz="2000" dirty="0" err="1">
                <a:latin typeface="Candara" panose="020E0502030303020204" pitchFamily="34" charset="0"/>
                <a:cs typeface="Arial" pitchFamily="34" charset="0"/>
              </a:rPr>
              <a:t>Caja</a:t>
            </a:r>
            <a:r>
              <a:rPr lang="en-US" sz="2000" dirty="0">
                <a:latin typeface="Candara" panose="020E0502030303020204" pitchFamily="34" charset="0"/>
                <a:cs typeface="Arial" pitchFamily="34" charset="0"/>
              </a:rPr>
              <a:t> Rural, Santander, </a:t>
            </a:r>
            <a:r>
              <a:rPr lang="pl-PL" sz="2000" dirty="0" smtClean="0">
                <a:latin typeface="Candara" panose="020E0502030303020204" pitchFamily="34" charset="0"/>
                <a:cs typeface="Arial" pitchFamily="34" charset="0"/>
              </a:rPr>
              <a:t>ING Direct, </a:t>
            </a:r>
            <a:r>
              <a:rPr lang="en-US" sz="2000" dirty="0" smtClean="0">
                <a:latin typeface="Candara" panose="020E0502030303020204" pitchFamily="34" charset="0"/>
                <a:cs typeface="Arial" pitchFamily="34" charset="0"/>
              </a:rPr>
              <a:t>etc</a:t>
            </a:r>
            <a:r>
              <a:rPr lang="en-US" sz="2000" dirty="0">
                <a:latin typeface="Candara" panose="020E0502030303020204" pitchFamily="34" charset="0"/>
                <a:cs typeface="Arial" pitchFamily="34" charset="0"/>
              </a:rPr>
              <a:t>.</a:t>
            </a:r>
            <a:endParaRPr lang="pl-PL" sz="2000" dirty="0">
              <a:latin typeface="Candara" panose="020E0502030303020204" pitchFamily="34" charset="0"/>
              <a:cs typeface="Arial" pitchFamily="34" charset="0"/>
            </a:endParaRPr>
          </a:p>
          <a:p>
            <a:pPr algn="just" fontAlgn="auto">
              <a:spcBef>
                <a:spcPts val="0"/>
              </a:spcBef>
              <a:spcAft>
                <a:spcPts val="0"/>
              </a:spcAft>
              <a:defRPr/>
            </a:pPr>
            <a:endParaRPr lang="pl-PL" sz="2000" dirty="0">
              <a:latin typeface="Candara" panose="020E0502030303020204" pitchFamily="34" charset="0"/>
              <a:cs typeface="Arial" pitchFamily="34" charset="0"/>
            </a:endParaRPr>
          </a:p>
          <a:p>
            <a:pPr marL="285750" indent="-285750" algn="just">
              <a:buFont typeface="Arial" panose="020B0604020202020204" pitchFamily="34" charset="0"/>
              <a:buChar char="•"/>
            </a:pPr>
            <a:r>
              <a:rPr lang="en-GB" sz="2000" dirty="0">
                <a:latin typeface="Candara" panose="020E0502030303020204" pitchFamily="34" charset="0"/>
              </a:rPr>
              <a:t>You can withdraw money from any ATM. However,</a:t>
            </a:r>
            <a:r>
              <a:rPr lang="pl-PL" sz="2000" dirty="0">
                <a:latin typeface="Candara" panose="020E0502030303020204" pitchFamily="34" charset="0"/>
              </a:rPr>
              <a:t> </a:t>
            </a:r>
            <a:r>
              <a:rPr lang="en-GB" sz="2000" dirty="0">
                <a:latin typeface="Candara" panose="020E0502030303020204" pitchFamily="34" charset="0"/>
              </a:rPr>
              <a:t>when using ATMs you need to check </a:t>
            </a:r>
            <a:r>
              <a:rPr lang="en-GB" sz="2000" dirty="0" smtClean="0">
                <a:latin typeface="Candara" panose="020E0502030303020204" pitchFamily="34" charset="0"/>
              </a:rPr>
              <a:t>what</a:t>
            </a:r>
            <a:r>
              <a:rPr lang="pl-PL" sz="2000" dirty="0" smtClean="0">
                <a:latin typeface="Candara" panose="020E0502030303020204" pitchFamily="34" charset="0"/>
              </a:rPr>
              <a:t> </a:t>
            </a:r>
            <a:r>
              <a:rPr lang="en-GB" sz="2000" dirty="0" smtClean="0">
                <a:latin typeface="Candara" panose="020E0502030303020204" pitchFamily="34" charset="0"/>
              </a:rPr>
              <a:t>kind of fees are charged</a:t>
            </a:r>
            <a:r>
              <a:rPr lang="pl-PL" sz="2000" dirty="0" smtClean="0">
                <a:latin typeface="Candara" panose="020E0502030303020204" pitchFamily="34" charset="0"/>
              </a:rPr>
              <a:t> </a:t>
            </a:r>
            <a:r>
              <a:rPr lang="en-GB" sz="2000" dirty="0" smtClean="0">
                <a:latin typeface="Candara" panose="020E0502030303020204" pitchFamily="34" charset="0"/>
              </a:rPr>
              <a:t>(as </a:t>
            </a:r>
            <a:r>
              <a:rPr lang="en-GB" sz="2000" dirty="0">
                <a:latin typeface="Candara" panose="020E0502030303020204" pitchFamily="34" charset="0"/>
              </a:rPr>
              <a:t>they </a:t>
            </a:r>
            <a:r>
              <a:rPr lang="en-GB" sz="2000" dirty="0" smtClean="0">
                <a:latin typeface="Candara" panose="020E0502030303020204" pitchFamily="34" charset="0"/>
              </a:rPr>
              <a:t>may fluctuate between, depending on </a:t>
            </a:r>
            <a:r>
              <a:rPr lang="en-GB" sz="2000" dirty="0">
                <a:latin typeface="Candara" panose="020E0502030303020204" pitchFamily="34" charset="0"/>
              </a:rPr>
              <a:t>the </a:t>
            </a:r>
            <a:r>
              <a:rPr lang="en-GB" sz="2000" dirty="0" smtClean="0">
                <a:latin typeface="Candara" panose="020E0502030303020204" pitchFamily="34" charset="0"/>
              </a:rPr>
              <a:t>bank system,</a:t>
            </a:r>
            <a:r>
              <a:rPr lang="pl-PL" sz="2000" dirty="0" smtClean="0">
                <a:latin typeface="Candara" panose="020E0502030303020204" pitchFamily="34" charset="0"/>
              </a:rPr>
              <a:t> </a:t>
            </a:r>
            <a:r>
              <a:rPr lang="en-US" sz="2000" dirty="0" smtClean="0">
                <a:latin typeface="Candara" panose="020E0502030303020204" pitchFamily="34" charset="0"/>
              </a:rPr>
              <a:t>usually </a:t>
            </a:r>
            <a:r>
              <a:rPr lang="en-US" sz="2000" dirty="0">
                <a:latin typeface="Candara" panose="020E0502030303020204" pitchFamily="34" charset="0"/>
              </a:rPr>
              <a:t>oscillate around 2 </a:t>
            </a:r>
            <a:r>
              <a:rPr lang="pl-PL" sz="2000" dirty="0">
                <a:latin typeface="Candara" panose="020E0502030303020204" pitchFamily="34" charset="0"/>
              </a:rPr>
              <a:t>E</a:t>
            </a:r>
            <a:r>
              <a:rPr lang="en-US" sz="2000" dirty="0" err="1" smtClean="0">
                <a:latin typeface="Candara" panose="020E0502030303020204" pitchFamily="34" charset="0"/>
              </a:rPr>
              <a:t>uros</a:t>
            </a:r>
            <a:r>
              <a:rPr lang="pl-PL" sz="2000" dirty="0" smtClean="0">
                <a:latin typeface="Candara" panose="020E0502030303020204" pitchFamily="34" charset="0"/>
              </a:rPr>
              <a:t>).</a:t>
            </a:r>
            <a:endParaRPr lang="en-GB" sz="2000" dirty="0">
              <a:latin typeface="Candara" panose="020E0502030303020204" pitchFamily="34" charset="0"/>
            </a:endParaRPr>
          </a:p>
          <a:p>
            <a:pPr fontAlgn="auto">
              <a:spcBef>
                <a:spcPts val="0"/>
              </a:spcBef>
              <a:spcAft>
                <a:spcPts val="0"/>
              </a:spcAft>
              <a:defRPr/>
            </a:pPr>
            <a:endParaRPr lang="en-GB" sz="2000" dirty="0">
              <a:latin typeface="Candara" panose="020E0502030303020204" pitchFamily="34" charset="0"/>
            </a:endParaRPr>
          </a:p>
          <a:p>
            <a:pPr fontAlgn="auto">
              <a:spcBef>
                <a:spcPts val="0"/>
              </a:spcBef>
              <a:spcAft>
                <a:spcPts val="0"/>
              </a:spcAft>
              <a:defRPr/>
            </a:pPr>
            <a:endParaRPr lang="en-GB" sz="2000" dirty="0">
              <a:latin typeface="Candara" panose="020E0502030303020204" pitchFamily="34" charset="0"/>
            </a:endParaRPr>
          </a:p>
          <a:p>
            <a:pPr fontAlgn="auto">
              <a:spcBef>
                <a:spcPts val="0"/>
              </a:spcBef>
              <a:spcAft>
                <a:spcPts val="0"/>
              </a:spcAft>
              <a:defRPr/>
            </a:pPr>
            <a:endParaRPr lang="en-GB" sz="2000" dirty="0">
              <a:latin typeface="Candara" panose="020E0502030303020204" pitchFamily="34" charset="0"/>
            </a:endParaRPr>
          </a:p>
        </p:txBody>
      </p:sp>
      <p:pic>
        <p:nvPicPr>
          <p:cNvPr id="13" name="12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4848"/>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38" y="2009657"/>
            <a:ext cx="3185405" cy="3174716"/>
          </a:xfrm>
          <a:prstGeom prst="rect">
            <a:avLst/>
          </a:prstGeom>
        </p:spPr>
      </p:pic>
    </p:spTree>
    <p:extLst>
      <p:ext uri="{BB962C8B-B14F-4D97-AF65-F5344CB8AC3E}">
        <p14:creationId xmlns:p14="http://schemas.microsoft.com/office/powerpoint/2010/main" val="3746695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1025525" y="406400"/>
            <a:ext cx="5976938" cy="646331"/>
          </a:xfrm>
          <a:prstGeom prst="rect">
            <a:avLst/>
          </a:prstGeom>
          <a:noFill/>
        </p:spPr>
        <p:txBody>
          <a:bodyPr>
            <a:spAutoFit/>
          </a:bodyPr>
          <a:lstStyle/>
          <a:p>
            <a:pPr algn="ctr" fontAlgn="auto">
              <a:spcBef>
                <a:spcPts val="0"/>
              </a:spcBef>
              <a:spcAft>
                <a:spcPts val="0"/>
              </a:spcAft>
              <a:defRPr/>
            </a:pPr>
            <a:r>
              <a:rPr lang="pl-PL" sz="3600" b="1" dirty="0" smtClean="0">
                <a:solidFill>
                  <a:srgbClr val="002060"/>
                </a:solidFill>
                <a:latin typeface="Cambria" pitchFamily="18" charset="0"/>
                <a:cs typeface="+mn-cs"/>
              </a:rPr>
              <a:t>Post office</a:t>
            </a:r>
            <a:endParaRPr lang="es-ES" sz="4400" b="1" dirty="0">
              <a:solidFill>
                <a:srgbClr val="002060"/>
              </a:solidFill>
              <a:latin typeface="Cambria" pitchFamily="18" charset="0"/>
              <a:cs typeface="+mn-cs"/>
            </a:endParaRPr>
          </a:p>
        </p:txBody>
      </p:sp>
      <p:sp>
        <p:nvSpPr>
          <p:cNvPr id="18439"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18440"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18441" name="TextBox 4"/>
          <p:cNvSpPr txBox="1">
            <a:spLocks noChangeArrowheads="1"/>
          </p:cNvSpPr>
          <p:nvPr/>
        </p:nvSpPr>
        <p:spPr bwMode="auto">
          <a:xfrm>
            <a:off x="696879" y="1428737"/>
            <a:ext cx="4946692" cy="6863417"/>
          </a:xfrm>
          <a:prstGeom prst="rect">
            <a:avLst/>
          </a:prstGeom>
          <a:noFill/>
          <a:ln w="9525">
            <a:noFill/>
            <a:miter lim="800000"/>
            <a:headEnd/>
            <a:tailEnd/>
          </a:ln>
        </p:spPr>
        <p:txBody>
          <a:bodyPr wrap="square">
            <a:spAutoFit/>
          </a:bodyPr>
          <a:lstStyle/>
          <a:p>
            <a:endParaRPr lang="pl-PL" sz="2000" dirty="0">
              <a:latin typeface="Candara" panose="020E0502030303020204" pitchFamily="34" charset="0"/>
            </a:endParaRPr>
          </a:p>
          <a:p>
            <a:pPr algn="just"/>
            <a:r>
              <a:rPr lang="es-ES" sz="2000" dirty="0" err="1">
                <a:latin typeface="Candara" panose="020E0502030303020204" pitchFamily="34" charset="0"/>
              </a:rPr>
              <a:t>Opening</a:t>
            </a:r>
            <a:r>
              <a:rPr lang="es-ES" sz="2000" dirty="0">
                <a:latin typeface="Candara" panose="020E0502030303020204" pitchFamily="34" charset="0"/>
              </a:rPr>
              <a:t> </a:t>
            </a:r>
            <a:r>
              <a:rPr lang="es-ES" sz="2000" dirty="0" err="1" smtClean="0">
                <a:latin typeface="Candara" panose="020E0502030303020204" pitchFamily="34" charset="0"/>
              </a:rPr>
              <a:t>hours</a:t>
            </a:r>
            <a:r>
              <a:rPr lang="es-ES" sz="2000" dirty="0" smtClean="0">
                <a:latin typeface="Candara" panose="020E0502030303020204" pitchFamily="34" charset="0"/>
              </a:rPr>
              <a:t>:</a:t>
            </a:r>
            <a:endParaRPr lang="pl-PL" sz="2000" dirty="0">
              <a:latin typeface="Candara" pitchFamily="34" charset="0"/>
            </a:endParaRPr>
          </a:p>
          <a:p>
            <a:pPr algn="just"/>
            <a:endParaRPr lang="pl-PL" sz="2000" dirty="0">
              <a:latin typeface="Candara" pitchFamily="34" charset="0"/>
            </a:endParaRPr>
          </a:p>
          <a:p>
            <a:pPr algn="just"/>
            <a:r>
              <a:rPr lang="en-US" sz="2000" dirty="0" smtClean="0">
                <a:latin typeface="Candara" panose="020E0502030303020204" pitchFamily="34" charset="0"/>
              </a:rPr>
              <a:t>Monday </a:t>
            </a:r>
            <a:r>
              <a:rPr lang="en-US" sz="2000" dirty="0">
                <a:latin typeface="Candara" panose="020E0502030303020204" pitchFamily="34" charset="0"/>
              </a:rPr>
              <a:t>- Friday : about </a:t>
            </a:r>
            <a:r>
              <a:rPr lang="pl-PL" sz="2000" dirty="0" smtClean="0">
                <a:latin typeface="Candara" panose="020E0502030303020204" pitchFamily="34" charset="0"/>
              </a:rPr>
              <a:t>2 p.m. </a:t>
            </a:r>
            <a:r>
              <a:rPr lang="en-US" sz="2000" dirty="0" smtClean="0">
                <a:latin typeface="Candara" panose="020E0502030303020204" pitchFamily="34" charset="0"/>
              </a:rPr>
              <a:t>-</a:t>
            </a:r>
            <a:r>
              <a:rPr lang="pl-PL" sz="2000" dirty="0" smtClean="0">
                <a:latin typeface="Candara" panose="020E0502030303020204" pitchFamily="34" charset="0"/>
              </a:rPr>
              <a:t> 2</a:t>
            </a:r>
            <a:r>
              <a:rPr lang="en-US" sz="2000" dirty="0" smtClean="0">
                <a:latin typeface="Candara" panose="020E0502030303020204" pitchFamily="34" charset="0"/>
              </a:rPr>
              <a:t>:30</a:t>
            </a:r>
            <a:r>
              <a:rPr lang="pl-PL" sz="2000" dirty="0" smtClean="0">
                <a:latin typeface="Candara" panose="020E0502030303020204" pitchFamily="34" charset="0"/>
              </a:rPr>
              <a:t> p.m.</a:t>
            </a:r>
            <a:r>
              <a:rPr lang="pl-PL" sz="2000" dirty="0">
                <a:latin typeface="Candara" panose="020E0502030303020204" pitchFamily="34" charset="0"/>
              </a:rPr>
              <a:t/>
            </a:r>
            <a:br>
              <a:rPr lang="pl-PL" sz="2000" dirty="0">
                <a:latin typeface="Candara" panose="020E0502030303020204" pitchFamily="34" charset="0"/>
              </a:rPr>
            </a:br>
            <a:r>
              <a:rPr lang="en-US" sz="2000" dirty="0" smtClean="0">
                <a:latin typeface="Candara" panose="020E0502030303020204" pitchFamily="34" charset="0"/>
              </a:rPr>
              <a:t>Saturdays: </a:t>
            </a:r>
            <a:r>
              <a:rPr lang="en-US" sz="2000" dirty="0">
                <a:latin typeface="Candara" panose="020E0502030303020204" pitchFamily="34" charset="0"/>
              </a:rPr>
              <a:t>about </a:t>
            </a:r>
            <a:r>
              <a:rPr lang="en-US" sz="2000" dirty="0" smtClean="0">
                <a:latin typeface="Candara" panose="020E0502030303020204" pitchFamily="34" charset="0"/>
              </a:rPr>
              <a:t>12:30</a:t>
            </a:r>
            <a:r>
              <a:rPr lang="pl-PL" sz="2000" dirty="0" smtClean="0">
                <a:latin typeface="Candara" panose="020E0502030303020204" pitchFamily="34" charset="0"/>
              </a:rPr>
              <a:t> p.m. </a:t>
            </a:r>
            <a:r>
              <a:rPr lang="en-US" sz="2000" dirty="0" smtClean="0">
                <a:latin typeface="Candara" panose="020E0502030303020204" pitchFamily="34" charset="0"/>
              </a:rPr>
              <a:t>-</a:t>
            </a:r>
            <a:r>
              <a:rPr lang="pl-PL" sz="2000" dirty="0" smtClean="0">
                <a:latin typeface="Candara" panose="020E0502030303020204" pitchFamily="34" charset="0"/>
              </a:rPr>
              <a:t> 1 p.m.</a:t>
            </a:r>
            <a:r>
              <a:rPr lang="en-US" sz="2000" dirty="0">
                <a:latin typeface="Candara" panose="020E0502030303020204" pitchFamily="34" charset="0"/>
              </a:rPr>
              <a:t/>
            </a:r>
            <a:br>
              <a:rPr lang="en-US" sz="2000" dirty="0">
                <a:latin typeface="Candara" panose="020E0502030303020204" pitchFamily="34" charset="0"/>
              </a:rPr>
            </a:br>
            <a:r>
              <a:rPr lang="en-US" sz="2000" dirty="0">
                <a:latin typeface="Candara" panose="020E0502030303020204" pitchFamily="34" charset="0"/>
              </a:rPr>
              <a:t>Sundays: </a:t>
            </a:r>
            <a:r>
              <a:rPr lang="en-US" sz="2000" dirty="0" smtClean="0">
                <a:latin typeface="Candara" panose="020E0502030303020204" pitchFamily="34" charset="0"/>
              </a:rPr>
              <a:t>closed</a:t>
            </a:r>
            <a:endParaRPr lang="pl-PL" sz="2000" dirty="0" smtClean="0">
              <a:latin typeface="Candara" panose="020E0502030303020204" pitchFamily="34" charset="0"/>
            </a:endParaRPr>
          </a:p>
          <a:p>
            <a:pPr algn="just"/>
            <a:endParaRPr lang="pl-PL" sz="2000" dirty="0">
              <a:latin typeface="Candara" pitchFamily="34" charset="0"/>
            </a:endParaRPr>
          </a:p>
          <a:p>
            <a:pPr marL="285750" indent="-285750" algn="just">
              <a:buFont typeface="Arial" panose="020B0604020202020204" pitchFamily="34" charset="0"/>
              <a:buChar char="•"/>
            </a:pPr>
            <a:r>
              <a:rPr lang="en-US" sz="2000" dirty="0" smtClean="0">
                <a:latin typeface="Candara" pitchFamily="34" charset="0"/>
              </a:rPr>
              <a:t>To send a postcard or a letter, you can buy a stamp at </a:t>
            </a:r>
            <a:r>
              <a:rPr lang="en-US" sz="2000" dirty="0">
                <a:latin typeface="Candara" pitchFamily="34" charset="0"/>
              </a:rPr>
              <a:t>the post office or </a:t>
            </a:r>
            <a:r>
              <a:rPr lang="en-US" sz="2000" dirty="0" smtClean="0">
                <a:latin typeface="Candara" pitchFamily="34" charset="0"/>
              </a:rPr>
              <a:t>at any kiosk.</a:t>
            </a:r>
            <a:endParaRPr lang="pl-PL" sz="2000" dirty="0" smtClean="0">
              <a:latin typeface="Candara" pitchFamily="34" charset="0"/>
            </a:endParaRPr>
          </a:p>
          <a:p>
            <a:pPr algn="just"/>
            <a:endParaRPr lang="pl-PL" sz="2000" dirty="0" smtClean="0">
              <a:latin typeface="Candara" pitchFamily="34" charset="0"/>
            </a:endParaRPr>
          </a:p>
          <a:p>
            <a:pPr marL="285750" indent="-285750" algn="just">
              <a:buFont typeface="Arial" panose="020B0604020202020204" pitchFamily="34" charset="0"/>
              <a:buChar char="•"/>
            </a:pPr>
            <a:r>
              <a:rPr lang="en-US" sz="2000" dirty="0">
                <a:latin typeface="Candara" panose="020E0502030303020204" pitchFamily="34" charset="0"/>
              </a:rPr>
              <a:t>The European Union stamp costs </a:t>
            </a:r>
            <a:r>
              <a:rPr lang="en-US" sz="2000" dirty="0" smtClean="0">
                <a:latin typeface="Candara" panose="020E0502030303020204" pitchFamily="34" charset="0"/>
              </a:rPr>
              <a:t>1,5</a:t>
            </a:r>
            <a:r>
              <a:rPr lang="es-ES" sz="2000" dirty="0" smtClean="0">
                <a:latin typeface="Candara" panose="020E0502030303020204" pitchFamily="34" charset="0"/>
              </a:rPr>
              <a:t>€</a:t>
            </a:r>
            <a:r>
              <a:rPr lang="en-CA" sz="2000" dirty="0" smtClean="0">
                <a:latin typeface="Candara" pitchFamily="34" charset="0"/>
              </a:rPr>
              <a:t>.</a:t>
            </a:r>
            <a:r>
              <a:rPr lang="en-GB" sz="2000" dirty="0" smtClean="0">
                <a:latin typeface="Candara" pitchFamily="34" charset="0"/>
              </a:rPr>
              <a:t> </a:t>
            </a:r>
            <a:endParaRPr lang="pl-PL" sz="2000" dirty="0" smtClean="0">
              <a:latin typeface="Candara" pitchFamily="34" charset="0"/>
            </a:endParaRPr>
          </a:p>
          <a:p>
            <a:pPr algn="just"/>
            <a:endParaRPr lang="pl-PL" sz="2000" dirty="0" smtClean="0">
              <a:latin typeface="Candara" pitchFamily="34" charset="0"/>
            </a:endParaRPr>
          </a:p>
          <a:p>
            <a:pPr marL="285750" indent="-285750" algn="just">
              <a:buFont typeface="Arial" panose="020B0604020202020204" pitchFamily="34" charset="0"/>
              <a:buChar char="•"/>
            </a:pPr>
            <a:r>
              <a:rPr lang="en-US" sz="2000" dirty="0">
                <a:latin typeface="Candara" panose="020E0502030303020204" pitchFamily="34" charset="0"/>
              </a:rPr>
              <a:t>Mailboxes can be found in many places, so if you do not need to send a parcel or a registered letter, you can simply drop a letter with a stamp into one of the boxes</a:t>
            </a:r>
            <a:r>
              <a:rPr lang="pl-PL" sz="2000" dirty="0" smtClean="0">
                <a:latin typeface="Candara" pitchFamily="34" charset="0"/>
              </a:rPr>
              <a:t>. </a:t>
            </a:r>
            <a:endParaRPr lang="en-CA" sz="2000" dirty="0" smtClean="0">
              <a:latin typeface="Candara" pitchFamily="34" charset="0"/>
            </a:endParaRPr>
          </a:p>
          <a:p>
            <a:r>
              <a:rPr lang="pl-PL" sz="2000" dirty="0" smtClean="0">
                <a:latin typeface="Candara" panose="020E0502030303020204" pitchFamily="34" charset="0"/>
              </a:rPr>
              <a:t> </a:t>
            </a:r>
          </a:p>
          <a:p>
            <a:endParaRPr lang="pl-PL"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p:txBody>
      </p:sp>
      <p:pic>
        <p:nvPicPr>
          <p:cNvPr id="13" name="13 Imagen" descr="EU flag-Erasmus+_vect_POS.jpg"/>
          <p:cNvPicPr>
            <a:picLocks noChangeAspect="1"/>
          </p:cNvPicPr>
          <p:nvPr/>
        </p:nvPicPr>
        <p:blipFill>
          <a:blip r:embed="rId2" cstate="print"/>
          <a:stretch>
            <a:fillRect/>
          </a:stretch>
        </p:blipFill>
        <p:spPr>
          <a:xfrm>
            <a:off x="6876000" y="1076972"/>
            <a:ext cx="2268000" cy="647835"/>
          </a:xfrm>
          <a:prstGeom prst="rect">
            <a:avLst/>
          </a:prstGeo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997" y="106260"/>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852" y="2229767"/>
            <a:ext cx="2360624" cy="350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39546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Rectángulo"/>
          <p:cNvSpPr/>
          <p:nvPr/>
        </p:nvSpPr>
        <p:spPr>
          <a:xfrm>
            <a:off x="0"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Tytuł 1"/>
          <p:cNvSpPr>
            <a:spLocks noGrp="1"/>
          </p:cNvSpPr>
          <p:nvPr>
            <p:ph type="title"/>
          </p:nvPr>
        </p:nvSpPr>
        <p:spPr>
          <a:xfrm>
            <a:off x="785786" y="142852"/>
            <a:ext cx="7886700" cy="1325563"/>
          </a:xfrm>
        </p:spPr>
        <p:txBody>
          <a:bodyPr>
            <a:normAutofit/>
          </a:bodyPr>
          <a:lstStyle/>
          <a:p>
            <a:pPr algn="ctr"/>
            <a:r>
              <a:rPr lang="pl-PL" sz="3600" b="1" dirty="0" err="1" smtClean="0">
                <a:solidFill>
                  <a:srgbClr val="002060"/>
                </a:solidFill>
                <a:latin typeface="Candara" panose="020E0502030303020204" pitchFamily="34" charset="0"/>
              </a:rPr>
              <a:t>Seville</a:t>
            </a:r>
            <a:endParaRPr lang="pl-PL" sz="3600" b="1" dirty="0">
              <a:solidFill>
                <a:srgbClr val="002060"/>
              </a:solidFill>
              <a:latin typeface="Candara" panose="020E0502030303020204" pitchFamily="34" charset="0"/>
            </a:endParaRPr>
          </a:p>
        </p:txBody>
      </p:sp>
      <p:sp>
        <p:nvSpPr>
          <p:cNvPr id="4" name="11 Rectángulo"/>
          <p:cNvSpPr/>
          <p:nvPr/>
        </p:nvSpPr>
        <p:spPr>
          <a:xfrm rot="16200000">
            <a:off x="-3119307" y="3110415"/>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094" y="29931"/>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13 Imagen" descr="EU flag-Erasmus+_vect_POS.jpg"/>
          <p:cNvPicPr>
            <a:picLocks noChangeAspect="1"/>
          </p:cNvPicPr>
          <p:nvPr/>
        </p:nvPicPr>
        <p:blipFill>
          <a:blip r:embed="rId3" cstate="print"/>
          <a:stretch>
            <a:fillRect/>
          </a:stretch>
        </p:blipFill>
        <p:spPr>
          <a:xfrm>
            <a:off x="6876000" y="1000108"/>
            <a:ext cx="2268000" cy="64783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719" y="1857364"/>
            <a:ext cx="6164834" cy="41082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1045486" y="307180"/>
            <a:ext cx="5975350" cy="769938"/>
          </a:xfrm>
          <a:prstGeom prst="rect">
            <a:avLst/>
          </a:prstGeom>
          <a:noFill/>
        </p:spPr>
        <p:txBody>
          <a:bodyPr>
            <a:spAutoFit/>
          </a:bodyPr>
          <a:lstStyle/>
          <a:p>
            <a:pPr algn="ctr" fontAlgn="auto">
              <a:spcBef>
                <a:spcPts val="0"/>
              </a:spcBef>
              <a:spcAft>
                <a:spcPts val="0"/>
              </a:spcAft>
              <a:defRPr/>
            </a:pPr>
            <a:r>
              <a:rPr lang="pl-PL" sz="3600" b="1" dirty="0" smtClean="0">
                <a:solidFill>
                  <a:srgbClr val="002060"/>
                </a:solidFill>
                <a:latin typeface="Candara" panose="020E0502030303020204" pitchFamily="34" charset="0"/>
                <a:cs typeface="+mn-cs"/>
              </a:rPr>
              <a:t>Entertainment</a:t>
            </a:r>
            <a:r>
              <a:rPr lang="pl-PL" sz="4400" b="1" dirty="0" smtClean="0">
                <a:solidFill>
                  <a:schemeClr val="tx1">
                    <a:lumMod val="85000"/>
                    <a:lumOff val="15000"/>
                  </a:schemeClr>
                </a:solidFill>
                <a:latin typeface="Candara" panose="020E0502030303020204" pitchFamily="34" charset="0"/>
                <a:cs typeface="+mn-cs"/>
              </a:rPr>
              <a:t> </a:t>
            </a:r>
            <a:endParaRPr lang="es-ES" sz="4400" b="1" dirty="0">
              <a:solidFill>
                <a:schemeClr val="tx1">
                  <a:lumMod val="85000"/>
                  <a:lumOff val="15000"/>
                </a:schemeClr>
              </a:solidFill>
              <a:latin typeface="Candara" panose="020E0502030303020204" pitchFamily="34" charset="0"/>
              <a:cs typeface="+mn-cs"/>
            </a:endParaRPr>
          </a:p>
        </p:txBody>
      </p:sp>
      <p:sp>
        <p:nvSpPr>
          <p:cNvPr id="17415"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17416"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17417" name="TextBox 4"/>
          <p:cNvSpPr txBox="1">
            <a:spLocks noChangeArrowheads="1"/>
          </p:cNvSpPr>
          <p:nvPr/>
        </p:nvSpPr>
        <p:spPr bwMode="auto">
          <a:xfrm>
            <a:off x="876048" y="1837657"/>
            <a:ext cx="4171953" cy="4093428"/>
          </a:xfrm>
          <a:prstGeom prst="rect">
            <a:avLst/>
          </a:prstGeom>
          <a:noFill/>
          <a:ln w="9525">
            <a:noFill/>
            <a:miter lim="800000"/>
            <a:headEnd/>
            <a:tailEnd/>
          </a:ln>
        </p:spPr>
        <p:txBody>
          <a:bodyPr wrap="square">
            <a:spAutoFit/>
          </a:bodyPr>
          <a:lstStyle/>
          <a:p>
            <a:pPr algn="just"/>
            <a:r>
              <a:rPr lang="en-US" sz="2000" dirty="0" smtClean="0">
                <a:latin typeface="Candara" pitchFamily="34" charset="0"/>
              </a:rPr>
              <a:t>The </a:t>
            </a:r>
            <a:r>
              <a:rPr lang="en-US" sz="2000" dirty="0" err="1" smtClean="0">
                <a:latin typeface="Candara" pitchFamily="34" charset="0"/>
              </a:rPr>
              <a:t>Andalusian</a:t>
            </a:r>
            <a:r>
              <a:rPr lang="en-US" sz="2000" dirty="0" smtClean="0">
                <a:latin typeface="Candara" pitchFamily="34" charset="0"/>
              </a:rPr>
              <a:t> capital delights with the joy</a:t>
            </a:r>
            <a:r>
              <a:rPr lang="pl-PL" sz="2000" dirty="0" smtClean="0">
                <a:latin typeface="Candara" pitchFamily="34" charset="0"/>
              </a:rPr>
              <a:t>,</a:t>
            </a:r>
            <a:r>
              <a:rPr lang="en-US" sz="2000" dirty="0" smtClean="0">
                <a:latin typeface="Candara" pitchFamily="34" charset="0"/>
              </a:rPr>
              <a:t> hustle and bustle of all the streets and squares of the old town</a:t>
            </a:r>
            <a:r>
              <a:rPr lang="pl-PL" sz="2000" dirty="0" smtClean="0">
                <a:latin typeface="Candara" pitchFamily="34" charset="0"/>
              </a:rPr>
              <a:t>.</a:t>
            </a:r>
            <a:r>
              <a:rPr lang="en-US" sz="2000" dirty="0" smtClean="0">
                <a:latin typeface="Candara" pitchFamily="34" charset="0"/>
              </a:rPr>
              <a:t> </a:t>
            </a:r>
            <a:r>
              <a:rPr lang="pl-PL" sz="2000" dirty="0" err="1" smtClean="0">
                <a:latin typeface="Candara" pitchFamily="34" charset="0"/>
              </a:rPr>
              <a:t>Here</a:t>
            </a:r>
            <a:r>
              <a:rPr lang="pl-PL" sz="2000" dirty="0" smtClean="0">
                <a:latin typeface="Candara" pitchFamily="34" charset="0"/>
              </a:rPr>
              <a:t> </a:t>
            </a:r>
            <a:r>
              <a:rPr lang="pl-PL" sz="2000" dirty="0" err="1" smtClean="0">
                <a:latin typeface="Candara" pitchFamily="34" charset="0"/>
              </a:rPr>
              <a:t>is</a:t>
            </a:r>
            <a:r>
              <a:rPr lang="en-US" sz="2000" dirty="0" smtClean="0">
                <a:latin typeface="Candara" pitchFamily="34" charset="0"/>
              </a:rPr>
              <a:t> an interesting complex of buildings inscribed on the UNESCO World Heritage List and the folk areas of </a:t>
            </a:r>
            <a:r>
              <a:rPr lang="en-US" sz="2000" dirty="0" err="1" smtClean="0">
                <a:latin typeface="Candara" pitchFamily="34" charset="0"/>
              </a:rPr>
              <a:t>Triana</a:t>
            </a:r>
            <a:r>
              <a:rPr lang="en-US" sz="2000" dirty="0" smtClean="0">
                <a:latin typeface="Candara" pitchFamily="34" charset="0"/>
              </a:rPr>
              <a:t> and La Macarena</a:t>
            </a:r>
            <a:r>
              <a:rPr lang="pl-PL" sz="2000" dirty="0" smtClean="0">
                <a:latin typeface="Candara" pitchFamily="34" charset="0"/>
              </a:rPr>
              <a:t>. </a:t>
            </a:r>
            <a:r>
              <a:rPr lang="en-US" sz="2000" dirty="0" err="1" smtClean="0">
                <a:latin typeface="Candara" pitchFamily="34" charset="0"/>
              </a:rPr>
              <a:t>Sevilla</a:t>
            </a:r>
            <a:r>
              <a:rPr lang="en-US" sz="2000" dirty="0" smtClean="0">
                <a:latin typeface="Candara" pitchFamily="34" charset="0"/>
              </a:rPr>
              <a:t> was in the past a reloading port for all ships returning from both Americas. You can meet exotic plants and parrots brought from South America.</a:t>
            </a:r>
            <a:endParaRPr lang="en-GB" sz="2000" dirty="0">
              <a:latin typeface="Calibri" pitchFamily="34" charset="0"/>
            </a:endParaRPr>
          </a:p>
          <a:p>
            <a:endParaRPr lang="en-GB" sz="2000" dirty="0">
              <a:latin typeface="Calibri" pitchFamily="34" charset="0"/>
            </a:endParaRPr>
          </a:p>
        </p:txBody>
      </p:sp>
      <p:pic>
        <p:nvPicPr>
          <p:cNvPr id="13" name="13 Imagen" descr="EU flag-Erasmus+_vect_POS.jpg"/>
          <p:cNvPicPr>
            <a:picLocks noChangeAspect="1"/>
          </p:cNvPicPr>
          <p:nvPr/>
        </p:nvPicPr>
        <p:blipFill>
          <a:blip r:embed="rId2" cstate="print"/>
          <a:stretch>
            <a:fillRect/>
          </a:stretch>
        </p:blipFill>
        <p:spPr>
          <a:xfrm>
            <a:off x="6876000" y="1196752"/>
            <a:ext cx="2268000" cy="647835"/>
          </a:xfrm>
          <a:prstGeom prst="rect">
            <a:avLst/>
          </a:prstGeo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845" y="207061"/>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Obraz 15" descr="flamenco.jpg"/>
          <p:cNvPicPr>
            <a:picLocks noChangeAspect="1"/>
          </p:cNvPicPr>
          <p:nvPr/>
        </p:nvPicPr>
        <p:blipFill>
          <a:blip r:embed="rId4"/>
          <a:stretch>
            <a:fillRect/>
          </a:stretch>
        </p:blipFill>
        <p:spPr>
          <a:xfrm>
            <a:off x="6153508" y="2148452"/>
            <a:ext cx="2688592" cy="1867078"/>
          </a:xfrm>
          <a:prstGeom prst="ellipse">
            <a:avLst/>
          </a:prstGeom>
          <a:ln>
            <a:noFill/>
          </a:ln>
          <a:effectLst>
            <a:softEdge rad="112500"/>
          </a:effec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3107" y="3463389"/>
            <a:ext cx="1568974" cy="1044080"/>
          </a:xfrm>
          <a:prstGeom prst="ellipse">
            <a:avLst/>
          </a:prstGeom>
          <a:ln>
            <a:noFill/>
          </a:ln>
          <a:effectLst>
            <a:softEdge rad="112500"/>
          </a:effectLst>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3358" y="3985429"/>
            <a:ext cx="3065816" cy="2110942"/>
          </a:xfrm>
          <a:prstGeom prst="ellipse">
            <a:avLst/>
          </a:prstGeom>
          <a:ln>
            <a:noFill/>
          </a:ln>
          <a:effectLst>
            <a:softEdge rad="112500"/>
          </a:effectLst>
        </p:spPr>
      </p:pic>
    </p:spTree>
    <p:extLst>
      <p:ext uri="{BB962C8B-B14F-4D97-AF65-F5344CB8AC3E}">
        <p14:creationId xmlns:p14="http://schemas.microsoft.com/office/powerpoint/2010/main" val="2809823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475656" y="451564"/>
            <a:ext cx="5976938" cy="646331"/>
          </a:xfrm>
          <a:prstGeom prst="rect">
            <a:avLst/>
          </a:prstGeom>
          <a:noFill/>
        </p:spPr>
        <p:txBody>
          <a:bodyPr>
            <a:spAutoFit/>
          </a:bodyPr>
          <a:lstStyle/>
          <a:p>
            <a:pPr algn="ctr" fontAlgn="auto">
              <a:spcBef>
                <a:spcPts val="0"/>
              </a:spcBef>
              <a:spcAft>
                <a:spcPts val="0"/>
              </a:spcAft>
              <a:defRPr/>
            </a:pPr>
            <a:r>
              <a:rPr lang="es-ES" sz="3600" b="1" dirty="0" smtClean="0">
                <a:solidFill>
                  <a:srgbClr val="002060"/>
                </a:solidFill>
                <a:latin typeface="Candara" panose="020E0502030303020204" pitchFamily="34" charset="0"/>
                <a:cs typeface="+mn-cs"/>
              </a:rPr>
              <a:t>Se</a:t>
            </a:r>
            <a:r>
              <a:rPr lang="pl-PL" sz="3600" b="1" dirty="0" smtClean="0">
                <a:solidFill>
                  <a:srgbClr val="002060"/>
                </a:solidFill>
                <a:latin typeface="Candara" panose="020E0502030303020204" pitchFamily="34" charset="0"/>
                <a:cs typeface="+mn-cs"/>
              </a:rPr>
              <a:t>v</a:t>
            </a:r>
            <a:r>
              <a:rPr lang="es-ES" sz="3600" b="1" dirty="0" smtClean="0">
                <a:solidFill>
                  <a:srgbClr val="002060"/>
                </a:solidFill>
                <a:latin typeface="Candara" panose="020E0502030303020204" pitchFamily="34" charset="0"/>
                <a:cs typeface="+mn-cs"/>
              </a:rPr>
              <a:t>ill</a:t>
            </a:r>
            <a:r>
              <a:rPr lang="pl-PL" sz="3600" b="1" dirty="0" smtClean="0">
                <a:solidFill>
                  <a:srgbClr val="002060"/>
                </a:solidFill>
                <a:latin typeface="Candara" panose="020E0502030303020204" pitchFamily="34" charset="0"/>
                <a:cs typeface="+mn-cs"/>
              </a:rPr>
              <a:t>e</a:t>
            </a:r>
            <a:r>
              <a:rPr lang="es-ES" sz="3600" b="1" dirty="0" smtClean="0">
                <a:solidFill>
                  <a:srgbClr val="002060"/>
                </a:solidFill>
                <a:latin typeface="Candara" panose="020E0502030303020204" pitchFamily="34" charset="0"/>
                <a:cs typeface="+mn-cs"/>
              </a:rPr>
              <a:t> </a:t>
            </a:r>
            <a:r>
              <a:rPr lang="pl-PL" sz="3600" b="1" dirty="0" smtClean="0">
                <a:solidFill>
                  <a:srgbClr val="002060"/>
                </a:solidFill>
                <a:latin typeface="Candara" panose="020E0502030303020204" pitchFamily="34" charset="0"/>
                <a:cs typeface="+mn-cs"/>
              </a:rPr>
              <a:t>Old Town</a:t>
            </a:r>
            <a:endParaRPr lang="es-ES" sz="3600" b="1" dirty="0">
              <a:solidFill>
                <a:srgbClr val="002060"/>
              </a:solidFill>
              <a:latin typeface="Candara" panose="020E0502030303020204" pitchFamily="34" charset="0"/>
              <a:cs typeface="+mn-cs"/>
            </a:endParaRPr>
          </a:p>
        </p:txBody>
      </p:sp>
      <p:sp>
        <p:nvSpPr>
          <p:cNvPr id="20485"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0486"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10"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11" name="Content Placeholder 3"/>
          <p:cNvPicPr>
            <a:picLocks noChangeAspect="1"/>
          </p:cNvPicPr>
          <p:nvPr/>
        </p:nvPicPr>
        <p:blipFill>
          <a:blip r:embed="rId2" cstate="print">
            <a:extLst/>
          </a:blip>
          <a:stretch>
            <a:fillRect/>
          </a:stretch>
        </p:blipFill>
        <p:spPr>
          <a:xfrm>
            <a:off x="878409" y="1850163"/>
            <a:ext cx="4117710" cy="43557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 Placeholder 4"/>
          <p:cNvSpPr txBox="1">
            <a:spLocks/>
          </p:cNvSpPr>
          <p:nvPr/>
        </p:nvSpPr>
        <p:spPr>
          <a:xfrm>
            <a:off x="5159364" y="1943444"/>
            <a:ext cx="4032250" cy="42624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buNone/>
            </a:pPr>
            <a:r>
              <a:rPr lang="es-ES" sz="2000" dirty="0" smtClean="0">
                <a:latin typeface="Candara" pitchFamily="34" charset="0"/>
              </a:rPr>
              <a:t>Below is a list of the most important</a:t>
            </a:r>
            <a:r>
              <a:rPr lang="pl-PL" sz="2000" dirty="0" smtClean="0">
                <a:latin typeface="Candara" pitchFamily="34" charset="0"/>
              </a:rPr>
              <a:t> </a:t>
            </a:r>
            <a:r>
              <a:rPr lang="es-ES" sz="2000" dirty="0" smtClean="0">
                <a:latin typeface="Candara" pitchFamily="34" charset="0"/>
              </a:rPr>
              <a:t>places and monument to visit in </a:t>
            </a:r>
            <a:r>
              <a:rPr lang="pl-PL" sz="2000" dirty="0" smtClean="0">
                <a:latin typeface="Candara" pitchFamily="34" charset="0"/>
              </a:rPr>
              <a:t>Sevilla:</a:t>
            </a:r>
          </a:p>
          <a:p>
            <a:pPr marL="0" indent="0" fontAlgn="auto">
              <a:spcAft>
                <a:spcPts val="0"/>
              </a:spcAft>
              <a:buFont typeface="Arial" pitchFamily="34" charset="0"/>
              <a:buNone/>
              <a:defRPr/>
            </a:pPr>
            <a:endParaRPr lang="es-ES" sz="2000" dirty="0" smtClean="0">
              <a:latin typeface="Candara" pitchFamily="34" charset="0"/>
              <a:cs typeface="Arial" pitchFamily="34" charset="0"/>
            </a:endParaRPr>
          </a:p>
          <a:p>
            <a:pPr fontAlgn="auto">
              <a:spcAft>
                <a:spcPts val="0"/>
              </a:spcAft>
              <a:defRPr/>
            </a:pPr>
            <a:r>
              <a:rPr lang="pl-PL" sz="2000" dirty="0" smtClean="0">
                <a:latin typeface="Candara" pitchFamily="34" charset="0"/>
                <a:cs typeface="Arial" pitchFamily="34" charset="0"/>
              </a:rPr>
              <a:t>E</a:t>
            </a:r>
            <a:r>
              <a:rPr lang="es-ES" sz="2000" dirty="0" smtClean="0">
                <a:latin typeface="Candara" pitchFamily="34" charset="0"/>
                <a:cs typeface="Arial" pitchFamily="34" charset="0"/>
              </a:rPr>
              <a:t>l campanario de la </a:t>
            </a:r>
            <a:r>
              <a:rPr lang="pl-PL" sz="2000" dirty="0" smtClean="0">
                <a:latin typeface="Candara" pitchFamily="34" charset="0"/>
                <a:cs typeface="Arial" pitchFamily="34" charset="0"/>
              </a:rPr>
              <a:t>G</a:t>
            </a:r>
            <a:r>
              <a:rPr lang="es-ES" sz="2000" dirty="0" smtClean="0">
                <a:latin typeface="Candara" pitchFamily="34" charset="0"/>
                <a:cs typeface="Arial" pitchFamily="34" charset="0"/>
              </a:rPr>
              <a:t>iralda</a:t>
            </a:r>
            <a:endParaRPr lang="pl-PL" sz="2000" dirty="0" smtClean="0">
              <a:latin typeface="Candara" pitchFamily="34" charset="0"/>
              <a:cs typeface="Arial" pitchFamily="34" charset="0"/>
            </a:endParaRPr>
          </a:p>
          <a:p>
            <a:pPr fontAlgn="auto">
              <a:spcAft>
                <a:spcPts val="0"/>
              </a:spcAft>
              <a:defRPr/>
            </a:pPr>
            <a:r>
              <a:rPr lang="es-ES" sz="2000" dirty="0" smtClean="0">
                <a:latin typeface="Candara" pitchFamily="34" charset="0"/>
                <a:cs typeface="Arial" pitchFamily="34" charset="0"/>
              </a:rPr>
              <a:t>Los Reales Alcázares</a:t>
            </a:r>
          </a:p>
          <a:p>
            <a:pPr fontAlgn="auto">
              <a:spcAft>
                <a:spcPts val="0"/>
              </a:spcAft>
              <a:defRPr/>
            </a:pPr>
            <a:r>
              <a:rPr lang="pl-PL" sz="2000" dirty="0" smtClean="0">
                <a:latin typeface="Candara" pitchFamily="34" charset="0"/>
                <a:cs typeface="Arial" pitchFamily="34" charset="0"/>
              </a:rPr>
              <a:t>La </a:t>
            </a:r>
            <a:r>
              <a:rPr lang="en-GB" sz="2000" dirty="0" smtClean="0">
                <a:latin typeface="Candara" pitchFamily="34" charset="0"/>
                <a:cs typeface="Arial" pitchFamily="34" charset="0"/>
              </a:rPr>
              <a:t>Cathedral</a:t>
            </a:r>
          </a:p>
          <a:p>
            <a:pPr fontAlgn="auto">
              <a:spcAft>
                <a:spcPts val="0"/>
              </a:spcAft>
              <a:defRPr/>
            </a:pPr>
            <a:r>
              <a:rPr lang="en-GB" sz="2000" dirty="0" smtClean="0">
                <a:latin typeface="Candara" pitchFamily="34" charset="0"/>
                <a:cs typeface="Arial" pitchFamily="34" charset="0"/>
              </a:rPr>
              <a:t>La </a:t>
            </a:r>
            <a:r>
              <a:rPr lang="pl-PL" sz="2000" dirty="0" err="1">
                <a:latin typeface="Candara" pitchFamily="34" charset="0"/>
                <a:cs typeface="Arial" pitchFamily="34" charset="0"/>
              </a:rPr>
              <a:t>T</a:t>
            </a:r>
            <a:r>
              <a:rPr lang="en-GB" sz="2000" dirty="0" err="1" smtClean="0">
                <a:latin typeface="Candara" pitchFamily="34" charset="0"/>
                <a:cs typeface="Arial" pitchFamily="34" charset="0"/>
              </a:rPr>
              <a:t>orre</a:t>
            </a:r>
            <a:r>
              <a:rPr lang="en-GB" sz="2000" dirty="0" smtClean="0">
                <a:latin typeface="Candara" pitchFamily="34" charset="0"/>
                <a:cs typeface="Arial" pitchFamily="34" charset="0"/>
              </a:rPr>
              <a:t> de </a:t>
            </a:r>
            <a:r>
              <a:rPr lang="pl-PL" sz="2000" dirty="0">
                <a:latin typeface="Candara" pitchFamily="34" charset="0"/>
                <a:cs typeface="Arial" pitchFamily="34" charset="0"/>
              </a:rPr>
              <a:t>O</a:t>
            </a:r>
            <a:r>
              <a:rPr lang="en-GB" sz="2000" dirty="0" err="1" smtClean="0">
                <a:latin typeface="Candara" pitchFamily="34" charset="0"/>
                <a:cs typeface="Arial" pitchFamily="34" charset="0"/>
              </a:rPr>
              <a:t>ro</a:t>
            </a:r>
            <a:endParaRPr lang="en-GB" sz="2000" dirty="0" smtClean="0">
              <a:latin typeface="Candara" pitchFamily="34" charset="0"/>
              <a:cs typeface="Arial" pitchFamily="34" charset="0"/>
            </a:endParaRPr>
          </a:p>
          <a:p>
            <a:pPr fontAlgn="auto">
              <a:spcAft>
                <a:spcPts val="0"/>
              </a:spcAft>
              <a:defRPr/>
            </a:pPr>
            <a:r>
              <a:rPr lang="en-GB" sz="2000" dirty="0" smtClean="0">
                <a:latin typeface="Candara" pitchFamily="34" charset="0"/>
                <a:cs typeface="Arial" pitchFamily="34" charset="0"/>
              </a:rPr>
              <a:t>Plaza de </a:t>
            </a:r>
            <a:r>
              <a:rPr lang="en-GB" sz="2000" dirty="0" err="1" smtClean="0">
                <a:latin typeface="Candara" pitchFamily="34" charset="0"/>
                <a:cs typeface="Arial" pitchFamily="34" charset="0"/>
              </a:rPr>
              <a:t>España</a:t>
            </a:r>
            <a:endParaRPr lang="en-GB" sz="2000" dirty="0">
              <a:latin typeface="Candara" pitchFamily="34" charset="0"/>
              <a:cs typeface="Arial" pitchFamily="34" charset="0"/>
            </a:endParaRPr>
          </a:p>
        </p:txBody>
      </p:sp>
      <p:pic>
        <p:nvPicPr>
          <p:cNvPr id="15" name="13 Imagen" descr="EU flag-Erasmus+_vect_POS.jpg"/>
          <p:cNvPicPr>
            <a:picLocks noChangeAspect="1"/>
          </p:cNvPicPr>
          <p:nvPr/>
        </p:nvPicPr>
        <p:blipFill>
          <a:blip r:embed="rId3" cstate="print"/>
          <a:stretch>
            <a:fillRect/>
          </a:stretch>
        </p:blipFill>
        <p:spPr>
          <a:xfrm>
            <a:off x="6876000" y="1196752"/>
            <a:ext cx="2268000" cy="647835"/>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094" y="227895"/>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579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13 CuadroTexto"/>
          <p:cNvSpPr txBox="1">
            <a:spLocks noChangeArrowheads="1"/>
          </p:cNvSpPr>
          <p:nvPr/>
        </p:nvSpPr>
        <p:spPr bwMode="auto">
          <a:xfrm>
            <a:off x="1252396" y="563255"/>
            <a:ext cx="5975350" cy="1323439"/>
          </a:xfrm>
          <a:prstGeom prst="rect">
            <a:avLst/>
          </a:prstGeom>
          <a:noFill/>
          <a:ln w="9525">
            <a:noFill/>
            <a:miter lim="800000"/>
            <a:headEnd/>
            <a:tailEnd/>
          </a:ln>
        </p:spPr>
        <p:txBody>
          <a:bodyPr>
            <a:spAutoFit/>
          </a:bodyPr>
          <a:lstStyle/>
          <a:p>
            <a:pPr algn="ctr"/>
            <a:r>
              <a:rPr lang="pl-PL" sz="3600" b="1" dirty="0" err="1" smtClean="0">
                <a:solidFill>
                  <a:srgbClr val="002060"/>
                </a:solidFill>
                <a:latin typeface="Candara" panose="020E0502030303020204" pitchFamily="34" charset="0"/>
              </a:rPr>
              <a:t>Monuments</a:t>
            </a:r>
            <a:r>
              <a:rPr lang="pl-PL" sz="3600" b="1" dirty="0" smtClean="0">
                <a:solidFill>
                  <a:srgbClr val="002060"/>
                </a:solidFill>
                <a:latin typeface="Candara" panose="020E0502030303020204" pitchFamily="34" charset="0"/>
              </a:rPr>
              <a:t> of </a:t>
            </a:r>
            <a:r>
              <a:rPr lang="pl-PL" sz="3600" b="1" dirty="0" err="1" smtClean="0">
                <a:solidFill>
                  <a:srgbClr val="002060"/>
                </a:solidFill>
                <a:latin typeface="Candara" panose="020E0502030303020204" pitchFamily="34" charset="0"/>
              </a:rPr>
              <a:t>the</a:t>
            </a:r>
            <a:r>
              <a:rPr lang="pl-PL" sz="3600" b="1" dirty="0" smtClean="0">
                <a:solidFill>
                  <a:srgbClr val="002060"/>
                </a:solidFill>
                <a:latin typeface="Candara" panose="020E0502030303020204" pitchFamily="34" charset="0"/>
              </a:rPr>
              <a:t> Old Town</a:t>
            </a:r>
            <a:endParaRPr lang="en-CA" sz="3600" b="1" dirty="0">
              <a:solidFill>
                <a:srgbClr val="002060"/>
              </a:solidFill>
              <a:latin typeface="Candara" panose="020E0502030303020204" pitchFamily="34" charset="0"/>
            </a:endParaRPr>
          </a:p>
          <a:p>
            <a:pPr algn="ctr"/>
            <a:endParaRPr lang="es-ES" sz="4400" b="1" dirty="0">
              <a:latin typeface="Candara" panose="020E0502030303020204" pitchFamily="34" charset="0"/>
            </a:endParaRPr>
          </a:p>
        </p:txBody>
      </p:sp>
      <p:sp>
        <p:nvSpPr>
          <p:cNvPr id="21509"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1510"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21511" name="TextBox 4"/>
          <p:cNvSpPr txBox="1">
            <a:spLocks noChangeArrowheads="1"/>
          </p:cNvSpPr>
          <p:nvPr/>
        </p:nvSpPr>
        <p:spPr bwMode="auto">
          <a:xfrm>
            <a:off x="933450" y="1503363"/>
            <a:ext cx="4554538" cy="4198585"/>
          </a:xfrm>
          <a:prstGeom prst="rect">
            <a:avLst/>
          </a:prstGeom>
          <a:noFill/>
          <a:ln w="9525">
            <a:noFill/>
            <a:miter lim="800000"/>
            <a:headEnd/>
            <a:tailEnd/>
          </a:ln>
        </p:spPr>
        <p:txBody>
          <a:bodyPr>
            <a:spAutoFit/>
          </a:bodyPr>
          <a:lstStyle/>
          <a:p>
            <a:pPr>
              <a:lnSpc>
                <a:spcPct val="150000"/>
              </a:lnSpc>
            </a:pPr>
            <a:r>
              <a:rPr lang="pl-PL" sz="1700" b="1" dirty="0" smtClean="0">
                <a:solidFill>
                  <a:srgbClr val="002060"/>
                </a:solidFill>
                <a:latin typeface="Candara" pitchFamily="34" charset="0"/>
              </a:rPr>
              <a:t>La </a:t>
            </a:r>
            <a:r>
              <a:rPr lang="pl-PL" sz="1700" b="1" dirty="0" err="1" smtClean="0">
                <a:solidFill>
                  <a:srgbClr val="002060"/>
                </a:solidFill>
                <a:latin typeface="Candara" pitchFamily="34" charset="0"/>
              </a:rPr>
              <a:t>Cathedral</a:t>
            </a:r>
            <a:endParaRPr lang="pl-PL" sz="1700" b="1" dirty="0" smtClean="0">
              <a:solidFill>
                <a:srgbClr val="002060"/>
              </a:solidFill>
              <a:latin typeface="Candara" pitchFamily="34" charset="0"/>
            </a:endParaRPr>
          </a:p>
          <a:p>
            <a:pPr algn="just"/>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Cathedral</a:t>
            </a:r>
            <a:r>
              <a:rPr lang="pl-PL" sz="1500" dirty="0" smtClean="0">
                <a:latin typeface="Candara" pitchFamily="34" charset="0"/>
              </a:rPr>
              <a:t> of </a:t>
            </a:r>
            <a:r>
              <a:rPr lang="pl-PL" sz="1500" dirty="0" err="1" smtClean="0">
                <a:latin typeface="Candara" pitchFamily="34" charset="0"/>
              </a:rPr>
              <a:t>Seville</a:t>
            </a:r>
            <a:r>
              <a:rPr lang="pl-PL" sz="1500" dirty="0" smtClean="0">
                <a:latin typeface="Candara" pitchFamily="34" charset="0"/>
              </a:rPr>
              <a:t> </a:t>
            </a:r>
            <a:r>
              <a:rPr lang="pl-PL" sz="1500" dirty="0" err="1" smtClean="0">
                <a:latin typeface="Candara" pitchFamily="34" charset="0"/>
              </a:rPr>
              <a:t>is</a:t>
            </a:r>
            <a:r>
              <a:rPr lang="pl-PL" sz="1500" dirty="0" smtClean="0">
                <a:latin typeface="Candara" pitchFamily="34" charset="0"/>
              </a:rPr>
              <a:t> one of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largest</a:t>
            </a:r>
            <a:r>
              <a:rPr lang="pl-PL" sz="1500" dirty="0" smtClean="0">
                <a:latin typeface="Candara" pitchFamily="34" charset="0"/>
              </a:rPr>
              <a:t> </a:t>
            </a:r>
            <a:r>
              <a:rPr lang="pl-PL" sz="1500" dirty="0" err="1" smtClean="0">
                <a:latin typeface="Candara" pitchFamily="34" charset="0"/>
              </a:rPr>
              <a:t>cathedrals</a:t>
            </a:r>
            <a:r>
              <a:rPr lang="pl-PL" sz="1500" dirty="0" smtClean="0">
                <a:latin typeface="Candara" pitchFamily="34" charset="0"/>
              </a:rPr>
              <a:t> </a:t>
            </a:r>
            <a:r>
              <a:rPr lang="pl-PL" sz="1500" dirty="0" err="1" smtClean="0">
                <a:latin typeface="Candara" pitchFamily="34" charset="0"/>
              </a:rPr>
              <a:t>in</a:t>
            </a:r>
            <a:r>
              <a:rPr lang="pl-PL" sz="1500" dirty="0" smtClean="0">
                <a:latin typeface="Candara" pitchFamily="34" charset="0"/>
              </a:rPr>
              <a:t>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world</a:t>
            </a:r>
            <a:r>
              <a:rPr lang="pl-PL" sz="1500" dirty="0" smtClean="0">
                <a:latin typeface="Candara" pitchFamily="34" charset="0"/>
              </a:rPr>
              <a:t>. </a:t>
            </a:r>
            <a:r>
              <a:rPr lang="pl-PL" sz="1500" dirty="0" err="1" smtClean="0">
                <a:latin typeface="Candara" pitchFamily="34" charset="0"/>
              </a:rPr>
              <a:t>It</a:t>
            </a:r>
            <a:r>
              <a:rPr lang="pl-PL" sz="1500" dirty="0" smtClean="0">
                <a:latin typeface="Candara" pitchFamily="34" charset="0"/>
              </a:rPr>
              <a:t> was </a:t>
            </a:r>
            <a:r>
              <a:rPr lang="pl-PL" sz="1500" dirty="0" err="1" smtClean="0">
                <a:latin typeface="Candara" pitchFamily="34" charset="0"/>
              </a:rPr>
              <a:t>built</a:t>
            </a:r>
            <a:r>
              <a:rPr lang="pl-PL" sz="1500" dirty="0" smtClean="0">
                <a:latin typeface="Candara" pitchFamily="34" charset="0"/>
              </a:rPr>
              <a:t> </a:t>
            </a:r>
            <a:r>
              <a:rPr lang="pl-PL" sz="1500" dirty="0" err="1" smtClean="0">
                <a:latin typeface="Candara" pitchFamily="34" charset="0"/>
              </a:rPr>
              <a:t>in</a:t>
            </a:r>
            <a:r>
              <a:rPr lang="pl-PL" sz="1500" dirty="0" smtClean="0">
                <a:latin typeface="Candara" pitchFamily="34" charset="0"/>
              </a:rPr>
              <a:t>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years</a:t>
            </a:r>
            <a:r>
              <a:rPr lang="pl-PL" sz="1500" dirty="0" smtClean="0">
                <a:latin typeface="Candara" pitchFamily="34" charset="0"/>
              </a:rPr>
              <a:t> 1402-1506 on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site</a:t>
            </a:r>
            <a:r>
              <a:rPr lang="pl-PL" sz="1500" dirty="0" smtClean="0">
                <a:latin typeface="Candara" pitchFamily="34" charset="0"/>
              </a:rPr>
              <a:t> of an old 12th-century </a:t>
            </a:r>
            <a:r>
              <a:rPr lang="pl-PL" sz="1500" dirty="0" err="1" smtClean="0">
                <a:latin typeface="Candara" pitchFamily="34" charset="0"/>
              </a:rPr>
              <a:t>mosque</a:t>
            </a:r>
            <a:r>
              <a:rPr lang="pl-PL" sz="1500" dirty="0" smtClean="0">
                <a:latin typeface="Candara" pitchFamily="34" charset="0"/>
              </a:rPr>
              <a:t>.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magnificent</a:t>
            </a:r>
            <a:r>
              <a:rPr lang="pl-PL" sz="1500" dirty="0" smtClean="0">
                <a:latin typeface="Candara" pitchFamily="34" charset="0"/>
              </a:rPr>
              <a:t> interior of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cathedral</a:t>
            </a:r>
            <a:r>
              <a:rPr lang="pl-PL" sz="1500" dirty="0" smtClean="0">
                <a:latin typeface="Candara" pitchFamily="34" charset="0"/>
              </a:rPr>
              <a:t> </a:t>
            </a:r>
            <a:r>
              <a:rPr lang="pl-PL" sz="1500" dirty="0" err="1" smtClean="0">
                <a:latin typeface="Candara" pitchFamily="34" charset="0"/>
              </a:rPr>
              <a:t>is</a:t>
            </a:r>
            <a:r>
              <a:rPr lang="pl-PL" sz="1500" dirty="0" smtClean="0">
                <a:latin typeface="Candara" pitchFamily="34" charset="0"/>
              </a:rPr>
              <a:t>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tomb</a:t>
            </a:r>
            <a:r>
              <a:rPr lang="pl-PL" sz="1500" dirty="0" smtClean="0">
                <a:latin typeface="Candara" pitchFamily="34" charset="0"/>
              </a:rPr>
              <a:t> of Christopher Columbus, and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climb</a:t>
            </a:r>
            <a:r>
              <a:rPr lang="pl-PL" sz="1500" dirty="0" smtClean="0">
                <a:latin typeface="Candara" pitchFamily="34" charset="0"/>
              </a:rPr>
              <a:t> to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Giralda</a:t>
            </a:r>
            <a:r>
              <a:rPr lang="pl-PL" sz="1500" dirty="0" smtClean="0">
                <a:latin typeface="Candara" pitchFamily="34" charset="0"/>
              </a:rPr>
              <a:t> </a:t>
            </a:r>
            <a:r>
              <a:rPr lang="pl-PL" sz="1500" dirty="0" err="1" smtClean="0">
                <a:latin typeface="Candara" pitchFamily="34" charset="0"/>
              </a:rPr>
              <a:t>bell</a:t>
            </a:r>
            <a:r>
              <a:rPr lang="pl-PL" sz="1500" dirty="0" smtClean="0">
                <a:latin typeface="Candara" pitchFamily="34" charset="0"/>
              </a:rPr>
              <a:t> </a:t>
            </a:r>
            <a:r>
              <a:rPr lang="pl-PL" sz="1500" dirty="0" err="1" smtClean="0">
                <a:latin typeface="Candara" pitchFamily="34" charset="0"/>
              </a:rPr>
              <a:t>tower</a:t>
            </a:r>
            <a:r>
              <a:rPr lang="pl-PL" sz="1500" dirty="0" smtClean="0">
                <a:latin typeface="Candara" pitchFamily="34" charset="0"/>
              </a:rPr>
              <a:t>, </a:t>
            </a:r>
            <a:r>
              <a:rPr lang="pl-PL" sz="1500" dirty="0" err="1" smtClean="0">
                <a:latin typeface="Candara" pitchFamily="34" charset="0"/>
              </a:rPr>
              <a:t>which</a:t>
            </a:r>
            <a:r>
              <a:rPr lang="pl-PL" sz="1500" dirty="0" smtClean="0">
                <a:latin typeface="Candara" pitchFamily="34" charset="0"/>
              </a:rPr>
              <a:t> was </a:t>
            </a:r>
            <a:r>
              <a:rPr lang="pl-PL" sz="1500" dirty="0" err="1" smtClean="0">
                <a:latin typeface="Candara" pitchFamily="34" charset="0"/>
              </a:rPr>
              <a:t>once</a:t>
            </a:r>
            <a:r>
              <a:rPr lang="pl-PL" sz="1500" dirty="0" smtClean="0">
                <a:latin typeface="Candara" pitchFamily="34" charset="0"/>
              </a:rPr>
              <a:t> a minaret, </a:t>
            </a:r>
            <a:r>
              <a:rPr lang="pl-PL" sz="1500" dirty="0" err="1" smtClean="0">
                <a:latin typeface="Candara" pitchFamily="34" charset="0"/>
              </a:rPr>
              <a:t>remain</a:t>
            </a:r>
            <a:r>
              <a:rPr lang="pl-PL" sz="1500" dirty="0" smtClean="0">
                <a:latin typeface="Candara" pitchFamily="34" charset="0"/>
              </a:rPr>
              <a:t> </a:t>
            </a:r>
            <a:r>
              <a:rPr lang="pl-PL" sz="1500" dirty="0" err="1" smtClean="0">
                <a:latin typeface="Candara" pitchFamily="34" charset="0"/>
              </a:rPr>
              <a:t>in</a:t>
            </a:r>
            <a:r>
              <a:rPr lang="pl-PL" sz="1500" dirty="0" smtClean="0">
                <a:latin typeface="Candara" pitchFamily="34" charset="0"/>
              </a:rPr>
              <a:t> </a:t>
            </a:r>
            <a:r>
              <a:rPr lang="pl-PL" sz="1500" dirty="0" err="1" smtClean="0">
                <a:latin typeface="Candara" pitchFamily="34" charset="0"/>
              </a:rPr>
              <a:t>our</a:t>
            </a:r>
            <a:r>
              <a:rPr lang="pl-PL" sz="1500" dirty="0" smtClean="0">
                <a:latin typeface="Candara" pitchFamily="34" charset="0"/>
              </a:rPr>
              <a:t> </a:t>
            </a:r>
            <a:r>
              <a:rPr lang="pl-PL" sz="1500" dirty="0" err="1" smtClean="0">
                <a:latin typeface="Candara" pitchFamily="34" charset="0"/>
              </a:rPr>
              <a:t>memory</a:t>
            </a:r>
            <a:r>
              <a:rPr lang="pl-PL" sz="1500" dirty="0" smtClean="0">
                <a:latin typeface="Candara" pitchFamily="34" charset="0"/>
              </a:rPr>
              <a:t> for a long time, </a:t>
            </a:r>
            <a:r>
              <a:rPr lang="pl-PL" sz="1500" dirty="0" err="1" smtClean="0">
                <a:latin typeface="Candara" pitchFamily="34" charset="0"/>
              </a:rPr>
              <a:t>because</a:t>
            </a:r>
            <a:r>
              <a:rPr lang="pl-PL" sz="1500" dirty="0" smtClean="0">
                <a:latin typeface="Candara" pitchFamily="34" charset="0"/>
              </a:rPr>
              <a:t> </a:t>
            </a:r>
            <a:r>
              <a:rPr lang="pl-PL" sz="1500" dirty="0" err="1" smtClean="0">
                <a:latin typeface="Candara" pitchFamily="34" charset="0"/>
              </a:rPr>
              <a:t>from</a:t>
            </a:r>
            <a:r>
              <a:rPr lang="pl-PL" sz="1500" dirty="0" smtClean="0">
                <a:latin typeface="Candara" pitchFamily="34" charset="0"/>
              </a:rPr>
              <a:t> </a:t>
            </a:r>
            <a:r>
              <a:rPr lang="pl-PL" sz="1500" dirty="0" err="1" smtClean="0">
                <a:latin typeface="Candara" pitchFamily="34" charset="0"/>
              </a:rPr>
              <a:t>its</a:t>
            </a:r>
            <a:r>
              <a:rPr lang="pl-PL" sz="1500" dirty="0" smtClean="0">
                <a:latin typeface="Candara" pitchFamily="34" charset="0"/>
              </a:rPr>
              <a:t> top </a:t>
            </a:r>
            <a:r>
              <a:rPr lang="pl-PL" sz="1500" dirty="0" err="1" smtClean="0">
                <a:latin typeface="Candara" pitchFamily="34" charset="0"/>
              </a:rPr>
              <a:t>there</a:t>
            </a:r>
            <a:r>
              <a:rPr lang="pl-PL" sz="1500" dirty="0" smtClean="0">
                <a:latin typeface="Candara" pitchFamily="34" charset="0"/>
              </a:rPr>
              <a:t> </a:t>
            </a:r>
            <a:r>
              <a:rPr lang="pl-PL" sz="1500" dirty="0" err="1" smtClean="0">
                <a:latin typeface="Candara" pitchFamily="34" charset="0"/>
              </a:rPr>
              <a:t>is</a:t>
            </a:r>
            <a:r>
              <a:rPr lang="pl-PL" sz="1500" dirty="0" smtClean="0">
                <a:latin typeface="Candara" pitchFamily="34" charset="0"/>
              </a:rPr>
              <a:t> a </a:t>
            </a:r>
            <a:r>
              <a:rPr lang="pl-PL" sz="1500" dirty="0" err="1" smtClean="0">
                <a:latin typeface="Candara" pitchFamily="34" charset="0"/>
              </a:rPr>
              <a:t>magnificent</a:t>
            </a:r>
            <a:r>
              <a:rPr lang="pl-PL" sz="1500" dirty="0" smtClean="0">
                <a:latin typeface="Candara" pitchFamily="34" charset="0"/>
              </a:rPr>
              <a:t> </a:t>
            </a:r>
            <a:r>
              <a:rPr lang="pl-PL" sz="1500" dirty="0" err="1" smtClean="0">
                <a:latin typeface="Candara" pitchFamily="34" charset="0"/>
              </a:rPr>
              <a:t>view</a:t>
            </a:r>
            <a:r>
              <a:rPr lang="pl-PL" sz="1500" dirty="0" smtClean="0">
                <a:latin typeface="Candara" pitchFamily="34" charset="0"/>
              </a:rPr>
              <a:t> of </a:t>
            </a:r>
            <a:r>
              <a:rPr lang="pl-PL" sz="1500" dirty="0" err="1" smtClean="0">
                <a:latin typeface="Candara" pitchFamily="34" charset="0"/>
              </a:rPr>
              <a:t>the</a:t>
            </a:r>
            <a:r>
              <a:rPr lang="pl-PL" sz="1500" dirty="0" smtClean="0">
                <a:latin typeface="Candara" pitchFamily="34" charset="0"/>
              </a:rPr>
              <a:t> </a:t>
            </a:r>
            <a:r>
              <a:rPr lang="pl-PL" sz="1500" dirty="0" err="1" smtClean="0">
                <a:latin typeface="Candara" pitchFamily="34" charset="0"/>
              </a:rPr>
              <a:t>entire</a:t>
            </a:r>
            <a:r>
              <a:rPr lang="pl-PL" sz="1500" dirty="0" smtClean="0">
                <a:latin typeface="Candara" pitchFamily="34" charset="0"/>
              </a:rPr>
              <a:t> city.</a:t>
            </a:r>
            <a:endParaRPr lang="en-CA" sz="1500" dirty="0">
              <a:solidFill>
                <a:srgbClr val="073D86"/>
              </a:solidFill>
              <a:latin typeface="Candara" pitchFamily="34" charset="0"/>
            </a:endParaRPr>
          </a:p>
          <a:p>
            <a:pPr>
              <a:lnSpc>
                <a:spcPts val="2163"/>
              </a:lnSpc>
            </a:pPr>
            <a:endParaRPr lang="en-CA" sz="1700" dirty="0">
              <a:solidFill>
                <a:srgbClr val="000000"/>
              </a:solidFill>
              <a:latin typeface="Calibri" pitchFamily="34" charset="0"/>
            </a:endParaRPr>
          </a:p>
          <a:p>
            <a:endParaRPr lang="pl-PL" sz="1700" dirty="0">
              <a:latin typeface="Calibri" pitchFamily="34" charset="0"/>
            </a:endParaRPr>
          </a:p>
          <a:p>
            <a:endParaRPr lang="en-GB" sz="1700" dirty="0">
              <a:latin typeface="Calibri" pitchFamily="34" charset="0"/>
            </a:endParaRPr>
          </a:p>
          <a:p>
            <a:endParaRPr lang="pl-PL" sz="1700" dirty="0">
              <a:latin typeface="Calibri" pitchFamily="34" charset="0"/>
            </a:endParaRPr>
          </a:p>
          <a:p>
            <a:endParaRPr lang="en-GB" sz="1700" dirty="0">
              <a:latin typeface="Calibri" pitchFamily="34" charset="0"/>
            </a:endParaRPr>
          </a:p>
          <a:p>
            <a:endParaRPr lang="en-GB" sz="1700" dirty="0">
              <a:latin typeface="Calibri" pitchFamily="34" charset="0"/>
            </a:endParaRPr>
          </a:p>
          <a:p>
            <a:endParaRPr lang="en-GB" sz="1700" dirty="0">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a:solidFill>
            <a:srgbClr val="002060"/>
          </a:solidFill>
          <a:ln>
            <a:solidFill>
              <a:srgbClr val="002060"/>
            </a:solidFill>
          </a:ln>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17" name="Picture 16"/>
          <p:cNvPicPr>
            <a:picLocks noChangeAspect="1"/>
          </p:cNvPicPr>
          <p:nvPr/>
        </p:nvPicPr>
        <p:blipFill rotWithShape="1">
          <a:blip r:embed="rId2" cstate="print">
            <a:extLst/>
          </a:blip>
          <a:srcRect b="7340"/>
          <a:stretch/>
        </p:blipFill>
        <p:spPr>
          <a:xfrm>
            <a:off x="5643570" y="1928802"/>
            <a:ext cx="3168352" cy="2076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3" cstate="print">
            <a:extLst/>
          </a:blip>
          <a:stretch>
            <a:fillRect/>
          </a:stretch>
        </p:blipFill>
        <p:spPr>
          <a:xfrm>
            <a:off x="1000100" y="3857628"/>
            <a:ext cx="3312368" cy="2484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16" name="TextBox 5"/>
          <p:cNvSpPr txBox="1">
            <a:spLocks noChangeArrowheads="1"/>
          </p:cNvSpPr>
          <p:nvPr/>
        </p:nvSpPr>
        <p:spPr bwMode="auto">
          <a:xfrm>
            <a:off x="4787900" y="4581525"/>
            <a:ext cx="4032250" cy="1661993"/>
          </a:xfrm>
          <a:prstGeom prst="rect">
            <a:avLst/>
          </a:prstGeom>
          <a:noFill/>
          <a:ln w="9525">
            <a:noFill/>
            <a:miter lim="800000"/>
            <a:headEnd/>
            <a:tailEnd/>
          </a:ln>
        </p:spPr>
        <p:txBody>
          <a:bodyPr>
            <a:spAutoFit/>
          </a:bodyPr>
          <a:lstStyle/>
          <a:p>
            <a:pPr fontAlgn="auto">
              <a:spcAft>
                <a:spcPts val="0"/>
              </a:spcAft>
              <a:defRPr/>
            </a:pPr>
            <a:r>
              <a:rPr lang="pl-PL" sz="1700" b="1" dirty="0" smtClean="0">
                <a:solidFill>
                  <a:srgbClr val="002060"/>
                </a:solidFill>
                <a:latin typeface="Candara" pitchFamily="34" charset="0"/>
                <a:cs typeface="Arial" pitchFamily="34" charset="0"/>
              </a:rPr>
              <a:t>El </a:t>
            </a:r>
            <a:r>
              <a:rPr lang="pl-PL" sz="1700" b="1" dirty="0" err="1" smtClean="0">
                <a:solidFill>
                  <a:srgbClr val="002060"/>
                </a:solidFill>
                <a:latin typeface="Candara" pitchFamily="34" charset="0"/>
                <a:cs typeface="Arial" pitchFamily="34" charset="0"/>
              </a:rPr>
              <a:t>campanairo</a:t>
            </a:r>
            <a:r>
              <a:rPr lang="pl-PL" sz="1700" b="1" dirty="0" smtClean="0">
                <a:solidFill>
                  <a:srgbClr val="002060"/>
                </a:solidFill>
                <a:latin typeface="Candara" pitchFamily="34" charset="0"/>
                <a:cs typeface="Arial" pitchFamily="34" charset="0"/>
              </a:rPr>
              <a:t> de la </a:t>
            </a:r>
            <a:r>
              <a:rPr lang="en-GB" sz="1700" b="1" dirty="0" err="1" smtClean="0">
                <a:solidFill>
                  <a:srgbClr val="002060"/>
                </a:solidFill>
                <a:latin typeface="Candara" pitchFamily="34" charset="0"/>
                <a:cs typeface="Arial" pitchFamily="34" charset="0"/>
              </a:rPr>
              <a:t>Giralda</a:t>
            </a:r>
            <a:r>
              <a:rPr lang="en-GB" sz="1700" b="1" dirty="0" smtClean="0">
                <a:solidFill>
                  <a:srgbClr val="002060"/>
                </a:solidFill>
                <a:latin typeface="Candara" pitchFamily="34" charset="0"/>
                <a:cs typeface="Arial" pitchFamily="34" charset="0"/>
              </a:rPr>
              <a:t> </a:t>
            </a:r>
            <a:endParaRPr lang="pl-PL" sz="1700" b="1" dirty="0" smtClean="0">
              <a:solidFill>
                <a:srgbClr val="002060"/>
              </a:solidFill>
              <a:latin typeface="Candara" pitchFamily="34" charset="0"/>
              <a:cs typeface="Arial" pitchFamily="34" charset="0"/>
            </a:endParaRPr>
          </a:p>
          <a:p>
            <a:pPr algn="just"/>
            <a:r>
              <a:rPr lang="en-US" sz="1700" dirty="0" smtClean="0">
                <a:latin typeface="Candara" pitchFamily="34" charset="0"/>
              </a:rPr>
              <a:t>Belfry of the cathedral, which initially functioned as a minaret. In 1987, the Cathedral with the </a:t>
            </a:r>
            <a:r>
              <a:rPr lang="en-US" sz="1700" dirty="0" err="1" smtClean="0">
                <a:latin typeface="Candara" pitchFamily="34" charset="0"/>
              </a:rPr>
              <a:t>Alcázar</a:t>
            </a:r>
            <a:r>
              <a:rPr lang="en-US" sz="1700" dirty="0" smtClean="0">
                <a:latin typeface="Candara" pitchFamily="34" charset="0"/>
              </a:rPr>
              <a:t> and the Central Archives of India was included in the UNESCO World Heritage List</a:t>
            </a:r>
            <a:endParaRPr lang="en-GB" sz="1700" dirty="0">
              <a:latin typeface="Candara" pitchFamily="34" charset="0"/>
            </a:endParaRPr>
          </a:p>
        </p:txBody>
      </p:sp>
      <p:pic>
        <p:nvPicPr>
          <p:cNvPr id="14" name="13 Imagen" descr="EU flag-Erasmus+_vect_POS.jpg"/>
          <p:cNvPicPr>
            <a:picLocks noChangeAspect="1"/>
          </p:cNvPicPr>
          <p:nvPr/>
        </p:nvPicPr>
        <p:blipFill>
          <a:blip r:embed="rId4" cstate="print"/>
          <a:stretch>
            <a:fillRect/>
          </a:stretch>
        </p:blipFill>
        <p:spPr>
          <a:xfrm>
            <a:off x="6786578" y="1071546"/>
            <a:ext cx="2268000" cy="647835"/>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111" y="110898"/>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886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13 CuadroTexto"/>
          <p:cNvSpPr txBox="1">
            <a:spLocks noChangeArrowheads="1"/>
          </p:cNvSpPr>
          <p:nvPr/>
        </p:nvSpPr>
        <p:spPr bwMode="auto">
          <a:xfrm>
            <a:off x="1428728" y="357166"/>
            <a:ext cx="5976938" cy="1323439"/>
          </a:xfrm>
          <a:prstGeom prst="rect">
            <a:avLst/>
          </a:prstGeom>
          <a:noFill/>
          <a:ln w="9525">
            <a:noFill/>
            <a:miter lim="800000"/>
            <a:headEnd/>
            <a:tailEnd/>
          </a:ln>
        </p:spPr>
        <p:txBody>
          <a:bodyPr>
            <a:spAutoFit/>
          </a:bodyPr>
          <a:lstStyle/>
          <a:p>
            <a:pPr algn="just"/>
            <a:r>
              <a:rPr lang="pl-PL" sz="3600" b="1" dirty="0" err="1" smtClean="0">
                <a:solidFill>
                  <a:srgbClr val="002060"/>
                </a:solidFill>
                <a:latin typeface="Candara" panose="020E0502030303020204" pitchFamily="34" charset="0"/>
              </a:rPr>
              <a:t>Monuments</a:t>
            </a:r>
            <a:r>
              <a:rPr lang="pl-PL" sz="3600" b="1" dirty="0" smtClean="0">
                <a:solidFill>
                  <a:srgbClr val="002060"/>
                </a:solidFill>
                <a:latin typeface="Candara" panose="020E0502030303020204" pitchFamily="34" charset="0"/>
              </a:rPr>
              <a:t> of </a:t>
            </a:r>
            <a:r>
              <a:rPr lang="pl-PL" sz="3600" b="1" dirty="0" err="1" smtClean="0">
                <a:solidFill>
                  <a:srgbClr val="002060"/>
                </a:solidFill>
                <a:latin typeface="Candara" panose="020E0502030303020204" pitchFamily="34" charset="0"/>
              </a:rPr>
              <a:t>the</a:t>
            </a:r>
            <a:r>
              <a:rPr lang="pl-PL" sz="3600" b="1" dirty="0" smtClean="0">
                <a:solidFill>
                  <a:srgbClr val="002060"/>
                </a:solidFill>
                <a:latin typeface="Candara" panose="020E0502030303020204" pitchFamily="34" charset="0"/>
              </a:rPr>
              <a:t> Old Town</a:t>
            </a:r>
            <a:endParaRPr lang="en-CA" sz="3600" b="1" dirty="0">
              <a:solidFill>
                <a:srgbClr val="002060"/>
              </a:solidFill>
              <a:latin typeface="Candara" panose="020E0502030303020204" pitchFamily="34" charset="0"/>
            </a:endParaRPr>
          </a:p>
          <a:p>
            <a:pPr algn="just"/>
            <a:endParaRPr lang="es-ES" sz="4400" b="1" dirty="0">
              <a:latin typeface="Candara" panose="020E0502030303020204" pitchFamily="34" charset="0"/>
            </a:endParaRPr>
          </a:p>
        </p:txBody>
      </p:sp>
      <p:sp>
        <p:nvSpPr>
          <p:cNvPr id="22533"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2534"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22535" name="TextBox 4"/>
          <p:cNvSpPr txBox="1">
            <a:spLocks noChangeArrowheads="1"/>
          </p:cNvSpPr>
          <p:nvPr/>
        </p:nvSpPr>
        <p:spPr bwMode="auto">
          <a:xfrm>
            <a:off x="933450" y="1773238"/>
            <a:ext cx="392588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22536" name="TextBox 2"/>
          <p:cNvSpPr txBox="1">
            <a:spLocks noChangeArrowheads="1"/>
          </p:cNvSpPr>
          <p:nvPr/>
        </p:nvSpPr>
        <p:spPr bwMode="auto">
          <a:xfrm>
            <a:off x="732523" y="1245242"/>
            <a:ext cx="4126815" cy="2054409"/>
          </a:xfrm>
          <a:prstGeom prst="rect">
            <a:avLst/>
          </a:prstGeom>
          <a:noFill/>
          <a:ln w="9525">
            <a:noFill/>
            <a:miter lim="800000"/>
            <a:headEnd/>
            <a:tailEnd/>
          </a:ln>
        </p:spPr>
        <p:txBody>
          <a:bodyPr wrap="square">
            <a:spAutoFit/>
          </a:bodyPr>
          <a:lstStyle/>
          <a:p>
            <a:pPr>
              <a:lnSpc>
                <a:spcPct val="150000"/>
              </a:lnSpc>
            </a:pPr>
            <a:r>
              <a:rPr lang="pl-PL" sz="1700" b="1" dirty="0" err="1" smtClean="0">
                <a:solidFill>
                  <a:srgbClr val="002060"/>
                </a:solidFill>
                <a:latin typeface="Candara" pitchFamily="34" charset="0"/>
              </a:rPr>
              <a:t>Plaza</a:t>
            </a:r>
            <a:r>
              <a:rPr lang="pl-PL" sz="1700" b="1" dirty="0" smtClean="0">
                <a:solidFill>
                  <a:srgbClr val="002060"/>
                </a:solidFill>
                <a:latin typeface="Candara" pitchFamily="34" charset="0"/>
              </a:rPr>
              <a:t> de </a:t>
            </a:r>
            <a:r>
              <a:rPr lang="pl-PL" sz="1700" b="1" dirty="0" err="1" smtClean="0">
                <a:solidFill>
                  <a:srgbClr val="002060"/>
                </a:solidFill>
                <a:latin typeface="Candara" pitchFamily="34" charset="0"/>
              </a:rPr>
              <a:t>Espa</a:t>
            </a:r>
            <a:r>
              <a:rPr lang="en-US" sz="1700" b="1" dirty="0" smtClean="0">
                <a:solidFill>
                  <a:srgbClr val="002060"/>
                </a:solidFill>
                <a:latin typeface="Candara" pitchFamily="34" charset="0"/>
              </a:rPr>
              <a:t>ñ</a:t>
            </a:r>
            <a:r>
              <a:rPr lang="pl-PL" sz="1700" b="1" dirty="0" smtClean="0">
                <a:solidFill>
                  <a:srgbClr val="002060"/>
                </a:solidFill>
                <a:latin typeface="Candara" pitchFamily="34" charset="0"/>
              </a:rPr>
              <a:t>a</a:t>
            </a:r>
            <a:endParaRPr lang="en-CA" sz="1700" b="1" dirty="0">
              <a:solidFill>
                <a:srgbClr val="002060"/>
              </a:solidFill>
              <a:latin typeface="Candara" pitchFamily="34" charset="0"/>
            </a:endParaRPr>
          </a:p>
          <a:p>
            <a:pPr algn="just"/>
            <a:r>
              <a:rPr lang="en-US" sz="1700" dirty="0" smtClean="0">
                <a:solidFill>
                  <a:srgbClr val="262626"/>
                </a:solidFill>
                <a:latin typeface="Candara" pitchFamily="34" charset="0"/>
              </a:rPr>
              <a:t>(in Spanish, "Plaza de </a:t>
            </a:r>
            <a:r>
              <a:rPr lang="en-US" sz="1700" dirty="0" err="1" smtClean="0">
                <a:solidFill>
                  <a:srgbClr val="262626"/>
                </a:solidFill>
                <a:latin typeface="Candara" pitchFamily="34" charset="0"/>
              </a:rPr>
              <a:t>España</a:t>
            </a:r>
            <a:r>
              <a:rPr lang="en-US" sz="1700" dirty="0" smtClean="0">
                <a:solidFill>
                  <a:srgbClr val="262626"/>
                </a:solidFill>
                <a:latin typeface="Candara" pitchFamily="34" charset="0"/>
              </a:rPr>
              <a:t>") it was created in the Maria Luisa Park in 1928, especially for the </a:t>
            </a:r>
            <a:r>
              <a:rPr lang="en-US" sz="1700" dirty="0" err="1" smtClean="0">
                <a:solidFill>
                  <a:srgbClr val="262626"/>
                </a:solidFill>
                <a:latin typeface="Candara" pitchFamily="34" charset="0"/>
              </a:rPr>
              <a:t>Ibero</a:t>
            </a:r>
            <a:r>
              <a:rPr lang="en-US" sz="1700" dirty="0" smtClean="0">
                <a:solidFill>
                  <a:srgbClr val="262626"/>
                </a:solidFill>
                <a:latin typeface="Candara" pitchFamily="34" charset="0"/>
              </a:rPr>
              <a:t>-American exhibition, designed by </a:t>
            </a:r>
            <a:r>
              <a:rPr lang="en-US" sz="1700" dirty="0" err="1" smtClean="0">
                <a:solidFill>
                  <a:srgbClr val="262626"/>
                </a:solidFill>
                <a:latin typeface="Candara" pitchFamily="34" charset="0"/>
              </a:rPr>
              <a:t>Aníbal</a:t>
            </a:r>
            <a:r>
              <a:rPr lang="en-US" sz="1700" dirty="0" smtClean="0">
                <a:solidFill>
                  <a:srgbClr val="262626"/>
                </a:solidFill>
                <a:latin typeface="Candara" pitchFamily="34" charset="0"/>
              </a:rPr>
              <a:t> </a:t>
            </a:r>
            <a:r>
              <a:rPr lang="en-US" sz="1700" dirty="0" err="1" smtClean="0">
                <a:solidFill>
                  <a:srgbClr val="262626"/>
                </a:solidFill>
                <a:latin typeface="Candara" pitchFamily="34" charset="0"/>
              </a:rPr>
              <a:t>Gonzáles</a:t>
            </a:r>
            <a:r>
              <a:rPr lang="en-US" sz="1700" dirty="0" smtClean="0">
                <a:solidFill>
                  <a:srgbClr val="262626"/>
                </a:solidFill>
                <a:latin typeface="Candara" pitchFamily="34" charset="0"/>
              </a:rPr>
              <a:t>. The building was created in the neo-</a:t>
            </a:r>
            <a:r>
              <a:rPr lang="en-US" sz="1700" dirty="0" err="1" smtClean="0">
                <a:solidFill>
                  <a:srgbClr val="262626"/>
                </a:solidFill>
                <a:latin typeface="Candara" pitchFamily="34" charset="0"/>
              </a:rPr>
              <a:t>mudejar</a:t>
            </a:r>
            <a:r>
              <a:rPr lang="en-US" sz="1700" dirty="0" smtClean="0">
                <a:solidFill>
                  <a:srgbClr val="262626"/>
                </a:solidFill>
                <a:latin typeface="Candara" pitchFamily="34" charset="0"/>
              </a:rPr>
              <a:t> style with art deco elements.</a:t>
            </a:r>
            <a:endParaRPr lang="en-CA" sz="1700" dirty="0">
              <a:latin typeface="Candara" pitchFamily="34" charset="0"/>
            </a:endParaRPr>
          </a:p>
        </p:txBody>
      </p:sp>
      <p:sp>
        <p:nvSpPr>
          <p:cNvPr id="16"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18" name="Picture 17"/>
          <p:cNvPicPr>
            <a:picLocks noChangeAspect="1"/>
          </p:cNvPicPr>
          <p:nvPr/>
        </p:nvPicPr>
        <p:blipFill rotWithShape="1">
          <a:blip r:embed="rId2" cstate="print">
            <a:extLst/>
          </a:blip>
          <a:srcRect b="12685"/>
          <a:stretch/>
        </p:blipFill>
        <p:spPr>
          <a:xfrm>
            <a:off x="5398985" y="1687009"/>
            <a:ext cx="3257920" cy="1958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540" name="Picture 2" descr="C:\Users\Amelia\Desktop\Alcazar.jpg"/>
          <p:cNvPicPr>
            <a:picLocks noChangeAspect="1" noChangeArrowheads="1"/>
          </p:cNvPicPr>
          <p:nvPr/>
        </p:nvPicPr>
        <p:blipFill>
          <a:blip r:embed="rId3" cstate="print"/>
          <a:srcRect/>
          <a:stretch>
            <a:fillRect/>
          </a:stretch>
        </p:blipFill>
        <p:spPr bwMode="auto">
          <a:xfrm>
            <a:off x="714348" y="3500438"/>
            <a:ext cx="4291013" cy="2265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41" name="TextBox 10"/>
          <p:cNvSpPr txBox="1">
            <a:spLocks noChangeArrowheads="1"/>
          </p:cNvSpPr>
          <p:nvPr/>
        </p:nvSpPr>
        <p:spPr bwMode="auto">
          <a:xfrm>
            <a:off x="5141910" y="4299878"/>
            <a:ext cx="4002090" cy="1923604"/>
          </a:xfrm>
          <a:prstGeom prst="rect">
            <a:avLst/>
          </a:prstGeom>
          <a:noFill/>
          <a:ln w="9525">
            <a:noFill/>
            <a:miter lim="800000"/>
            <a:headEnd/>
            <a:tailEnd/>
          </a:ln>
        </p:spPr>
        <p:txBody>
          <a:bodyPr wrap="square">
            <a:spAutoFit/>
          </a:bodyPr>
          <a:lstStyle/>
          <a:p>
            <a:pPr fontAlgn="auto">
              <a:spcAft>
                <a:spcPts val="0"/>
              </a:spcAft>
              <a:defRPr/>
            </a:pPr>
            <a:r>
              <a:rPr lang="es-ES" sz="1700" b="1" dirty="0" smtClean="0">
                <a:solidFill>
                  <a:srgbClr val="002060"/>
                </a:solidFill>
                <a:latin typeface="Candara" pitchFamily="34" charset="0"/>
                <a:cs typeface="Arial" pitchFamily="34" charset="0"/>
              </a:rPr>
              <a:t>Los Reales Alcázares</a:t>
            </a:r>
          </a:p>
          <a:p>
            <a:pPr algn="just"/>
            <a:r>
              <a:rPr lang="en-US" sz="1700" dirty="0" smtClean="0">
                <a:latin typeface="Candara" pitchFamily="34" charset="0"/>
              </a:rPr>
              <a:t>The royal palace in the style of </a:t>
            </a:r>
            <a:r>
              <a:rPr lang="en-US" sz="1700" dirty="0" err="1" smtClean="0">
                <a:latin typeface="Candara" pitchFamily="34" charset="0"/>
              </a:rPr>
              <a:t>mudejar</a:t>
            </a:r>
            <a:r>
              <a:rPr lang="en-US" sz="1700" dirty="0" smtClean="0">
                <a:latin typeface="Candara" pitchFamily="34" charset="0"/>
              </a:rPr>
              <a:t>, whose origins date back to the 11th century, when the representatives of the Arab </a:t>
            </a:r>
            <a:r>
              <a:rPr lang="en-US" sz="1700" dirty="0" err="1" smtClean="0">
                <a:latin typeface="Candara" pitchFamily="34" charset="0"/>
              </a:rPr>
              <a:t>Cordobian</a:t>
            </a:r>
            <a:r>
              <a:rPr lang="en-US" sz="1700" dirty="0" smtClean="0">
                <a:latin typeface="Candara" pitchFamily="34" charset="0"/>
              </a:rPr>
              <a:t> caliphate resided here. The building contains many rooms, patios and gardens.</a:t>
            </a:r>
            <a:endParaRPr lang="pl-PL" sz="1700" b="1" dirty="0" smtClean="0">
              <a:solidFill>
                <a:srgbClr val="002060"/>
              </a:solidFill>
              <a:latin typeface="Candara" pitchFamily="34" charset="0"/>
            </a:endParaRPr>
          </a:p>
        </p:txBody>
      </p:sp>
      <p:pic>
        <p:nvPicPr>
          <p:cNvPr id="14" name="13 Imagen" descr="EU flag-Erasmus+_vect_POS.jpg"/>
          <p:cNvPicPr>
            <a:picLocks noChangeAspect="1"/>
          </p:cNvPicPr>
          <p:nvPr/>
        </p:nvPicPr>
        <p:blipFill>
          <a:blip r:embed="rId4" cstate="print"/>
          <a:stretch>
            <a:fillRect/>
          </a:stretch>
        </p:blipFill>
        <p:spPr>
          <a:xfrm>
            <a:off x="6715140" y="857232"/>
            <a:ext cx="2268000" cy="647835"/>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278" y="46013"/>
            <a:ext cx="1296144" cy="85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218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Tytuł 1"/>
          <p:cNvSpPr>
            <a:spLocks noGrp="1"/>
          </p:cNvSpPr>
          <p:nvPr>
            <p:ph type="title"/>
          </p:nvPr>
        </p:nvSpPr>
        <p:spPr/>
        <p:txBody>
          <a:bodyPr>
            <a:normAutofit/>
          </a:bodyPr>
          <a:lstStyle/>
          <a:p>
            <a:pPr algn="ctr"/>
            <a:r>
              <a:rPr lang="pl-PL" sz="3600" b="1" dirty="0" smtClean="0">
                <a:solidFill>
                  <a:srgbClr val="002060"/>
                </a:solidFill>
                <a:latin typeface="Candara" panose="020E0502030303020204" pitchFamily="34" charset="0"/>
              </a:rPr>
              <a:t>Malaga</a:t>
            </a:r>
            <a:endParaRPr lang="pl-PL" sz="3600" b="1" dirty="0">
              <a:solidFill>
                <a:srgbClr val="002060"/>
              </a:solidFill>
              <a:latin typeface="Candara" panose="020E0502030303020204" pitchFamily="34" charset="0"/>
            </a:endParaRPr>
          </a:p>
        </p:txBody>
      </p:sp>
      <p:pic>
        <p:nvPicPr>
          <p:cNvPr id="6" name="Symbol zastępczy zawartości 5" descr="malaga.jpg"/>
          <p:cNvPicPr>
            <a:picLocks noGrp="1" noChangeAspect="1"/>
          </p:cNvPicPr>
          <p:nvPr>
            <p:ph idx="1"/>
          </p:nvPr>
        </p:nvPicPr>
        <p:blipFill>
          <a:blip r:embed="rId2"/>
          <a:stretch>
            <a:fillRect/>
          </a:stretch>
        </p:blipFill>
        <p:spPr>
          <a:xfrm>
            <a:off x="1643042" y="1928802"/>
            <a:ext cx="6492240" cy="3657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9 Rectángulo"/>
          <p:cNvSpPr/>
          <p:nvPr/>
        </p:nvSpPr>
        <p:spPr>
          <a:xfrm rot="16200000">
            <a:off x="-3110413" y="3110415"/>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7" name="11 Imagen" descr="EU flag-Erasmus+_vect_POS.jpg"/>
          <p:cNvPicPr>
            <a:picLocks noChangeAspect="1"/>
          </p:cNvPicPr>
          <p:nvPr/>
        </p:nvPicPr>
        <p:blipFill>
          <a:blip r:embed="rId3" cstate="print"/>
          <a:stretch>
            <a:fillRect/>
          </a:stretch>
        </p:blipFill>
        <p:spPr>
          <a:xfrm>
            <a:off x="6715140" y="857232"/>
            <a:ext cx="2268000" cy="647835"/>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206" y="0"/>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1 Imagen" descr="EU flag-Erasmus+_vect_POS.jpg"/>
          <p:cNvPicPr>
            <a:picLocks noChangeAspect="1"/>
          </p:cNvPicPr>
          <p:nvPr/>
        </p:nvPicPr>
        <p:blipFill>
          <a:blip r:embed="rId2" cstate="print"/>
          <a:stretch>
            <a:fillRect/>
          </a:stretch>
        </p:blipFill>
        <p:spPr>
          <a:xfrm>
            <a:off x="6732240" y="970177"/>
            <a:ext cx="2268000" cy="647835"/>
          </a:xfrm>
          <a:prstGeom prst="rect">
            <a:avLst/>
          </a:prstGeom>
        </p:spPr>
      </p:pic>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Tytuł 1"/>
          <p:cNvSpPr>
            <a:spLocks noGrp="1"/>
          </p:cNvSpPr>
          <p:nvPr>
            <p:ph type="title"/>
          </p:nvPr>
        </p:nvSpPr>
        <p:spPr>
          <a:xfrm>
            <a:off x="678262" y="140867"/>
            <a:ext cx="7886700" cy="1325563"/>
          </a:xfrm>
        </p:spPr>
        <p:txBody>
          <a:bodyPr>
            <a:normAutofit/>
          </a:bodyPr>
          <a:lstStyle/>
          <a:p>
            <a:pPr algn="ctr"/>
            <a:r>
              <a:rPr lang="pl-PL" sz="3600" b="1" dirty="0" smtClean="0">
                <a:solidFill>
                  <a:srgbClr val="002060"/>
                </a:solidFill>
                <a:latin typeface="Candara" pitchFamily="34" charset="0"/>
              </a:rPr>
              <a:t>Entertainment</a:t>
            </a:r>
            <a:endParaRPr lang="pl-PL" sz="3600" b="1" dirty="0">
              <a:solidFill>
                <a:srgbClr val="002060"/>
              </a:solidFill>
              <a:latin typeface="Candara" pitchFamily="34" charset="0"/>
            </a:endParaRPr>
          </a:p>
        </p:txBody>
      </p:sp>
      <p:sp>
        <p:nvSpPr>
          <p:cNvPr id="4" name="TextBox 4"/>
          <p:cNvSpPr txBox="1">
            <a:spLocks noChangeArrowheads="1"/>
          </p:cNvSpPr>
          <p:nvPr/>
        </p:nvSpPr>
        <p:spPr bwMode="auto">
          <a:xfrm>
            <a:off x="834276" y="1580871"/>
            <a:ext cx="4171953" cy="4401205"/>
          </a:xfrm>
          <a:prstGeom prst="rect">
            <a:avLst/>
          </a:prstGeom>
          <a:noFill/>
          <a:ln w="9525">
            <a:noFill/>
            <a:miter lim="800000"/>
            <a:headEnd/>
            <a:tailEnd/>
          </a:ln>
        </p:spPr>
        <p:txBody>
          <a:bodyPr wrap="square">
            <a:spAutoFit/>
          </a:bodyPr>
          <a:lstStyle/>
          <a:p>
            <a:pPr algn="just"/>
            <a:r>
              <a:rPr lang="en-US" sz="2000" dirty="0" smtClean="0">
                <a:latin typeface="Candara" pitchFamily="34" charset="0"/>
              </a:rPr>
              <a:t>Malaga is famous especially for its beautiful weather! About 300 days a year the sun shines here. In addition, for history lovers, important points will be the castles, cathedrals and palaces created in the style of </a:t>
            </a:r>
            <a:r>
              <a:rPr lang="en-US" sz="2000" dirty="0" err="1" smtClean="0">
                <a:latin typeface="Candara" pitchFamily="34" charset="0"/>
              </a:rPr>
              <a:t>mudejar</a:t>
            </a:r>
            <a:r>
              <a:rPr lang="en-US" sz="2000" dirty="0" smtClean="0">
                <a:latin typeface="Candara" pitchFamily="34" charset="0"/>
              </a:rPr>
              <a:t>, which is a combination of Arabic and Christian architecture. In the first half of August, the Feria de Malaga Festival begins here, lasts a week and attracts tourists from all over Europe.</a:t>
            </a:r>
            <a:endParaRPr lang="pl-PL" sz="2000" dirty="0">
              <a:latin typeface="Calibri" pitchFamily="34" charset="0"/>
            </a:endParaRPr>
          </a:p>
          <a:p>
            <a:endParaRPr lang="en-GB" sz="2000" dirty="0">
              <a:latin typeface="Calibri" pitchFamily="34" charset="0"/>
            </a:endParaRPr>
          </a:p>
          <a:p>
            <a:endParaRPr lang="en-GB" sz="2000" dirty="0">
              <a:latin typeface="Calibri" pitchFamily="34" charset="0"/>
            </a:endParaRPr>
          </a:p>
        </p:txBody>
      </p:sp>
      <p:sp>
        <p:nvSpPr>
          <p:cNvPr id="7" name="9 Rectángulo"/>
          <p:cNvSpPr/>
          <p:nvPr/>
        </p:nvSpPr>
        <p:spPr>
          <a:xfrm rot="16200000">
            <a:off x="-3110413" y="3101256"/>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8" name="Obraz 7" descr="malaga fer.jpg"/>
          <p:cNvPicPr>
            <a:picLocks noChangeAspect="1"/>
          </p:cNvPicPr>
          <p:nvPr/>
        </p:nvPicPr>
        <p:blipFill>
          <a:blip r:embed="rId3"/>
          <a:stretch>
            <a:fillRect/>
          </a:stretch>
        </p:blipFill>
        <p:spPr>
          <a:xfrm>
            <a:off x="5088993" y="1819274"/>
            <a:ext cx="2825568" cy="1962200"/>
          </a:xfrm>
          <a:prstGeom prst="ellipse">
            <a:avLst/>
          </a:prstGeom>
          <a:ln>
            <a:noFill/>
          </a:ln>
          <a:effectLst>
            <a:softEdge rad="112500"/>
          </a:effec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206" y="0"/>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Obraz 10" descr="katedra malaga.jpg"/>
          <p:cNvPicPr>
            <a:picLocks noChangeAspect="1"/>
          </p:cNvPicPr>
          <p:nvPr/>
        </p:nvPicPr>
        <p:blipFill>
          <a:blip r:embed="rId5"/>
          <a:stretch>
            <a:fillRect/>
          </a:stretch>
        </p:blipFill>
        <p:spPr>
          <a:xfrm>
            <a:off x="5149155" y="3933056"/>
            <a:ext cx="3860419" cy="2265898"/>
          </a:xfrm>
          <a:prstGeom prst="ellipse">
            <a:avLst/>
          </a:prstGeom>
          <a:ln>
            <a:noFill/>
          </a:ln>
          <a:effectLst>
            <a:softEdge rad="112500"/>
          </a:effectLst>
        </p:spPr>
      </p:pic>
    </p:spTree>
    <p:extLst>
      <p:ext uri="{BB962C8B-B14F-4D97-AF65-F5344CB8AC3E}">
        <p14:creationId xmlns:p14="http://schemas.microsoft.com/office/powerpoint/2010/main" val="3236829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1 Imagen" descr="EU flag-Erasmus+_vect_POS.jpg"/>
          <p:cNvPicPr>
            <a:picLocks noChangeAspect="1"/>
          </p:cNvPicPr>
          <p:nvPr/>
        </p:nvPicPr>
        <p:blipFill>
          <a:blip r:embed="rId2" cstate="print"/>
          <a:stretch>
            <a:fillRect/>
          </a:stretch>
        </p:blipFill>
        <p:spPr>
          <a:xfrm>
            <a:off x="6715140" y="857232"/>
            <a:ext cx="2268000" cy="647835"/>
          </a:xfrm>
          <a:prstGeom prst="rect">
            <a:avLst/>
          </a:prstGeom>
        </p:spPr>
      </p:pic>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Tytuł 1"/>
          <p:cNvSpPr>
            <a:spLocks noGrp="1"/>
          </p:cNvSpPr>
          <p:nvPr>
            <p:ph type="title"/>
          </p:nvPr>
        </p:nvSpPr>
        <p:spPr>
          <a:xfrm>
            <a:off x="467544" y="247564"/>
            <a:ext cx="7886700" cy="1325563"/>
          </a:xfrm>
        </p:spPr>
        <p:txBody>
          <a:bodyPr>
            <a:normAutofit/>
          </a:bodyPr>
          <a:lstStyle/>
          <a:p>
            <a:pPr algn="ctr"/>
            <a:r>
              <a:rPr lang="pl-PL" sz="3600" b="1" dirty="0" smtClean="0">
                <a:solidFill>
                  <a:srgbClr val="002060"/>
                </a:solidFill>
                <a:latin typeface="Candara" panose="020E0502030303020204" pitchFamily="34" charset="0"/>
              </a:rPr>
              <a:t>Malaga Old Town</a:t>
            </a:r>
            <a:endParaRPr lang="pl-PL" sz="3600" b="1" dirty="0">
              <a:solidFill>
                <a:srgbClr val="002060"/>
              </a:solidFill>
              <a:latin typeface="Candara" panose="020E0502030303020204" pitchFamily="34" charset="0"/>
            </a:endParaRPr>
          </a:p>
        </p:txBody>
      </p:sp>
      <p:sp>
        <p:nvSpPr>
          <p:cNvPr id="4" name="TextBox 4"/>
          <p:cNvSpPr txBox="1">
            <a:spLocks noChangeArrowheads="1"/>
          </p:cNvSpPr>
          <p:nvPr/>
        </p:nvSpPr>
        <p:spPr bwMode="auto">
          <a:xfrm>
            <a:off x="1071538" y="1643050"/>
            <a:ext cx="4171953" cy="1015663"/>
          </a:xfrm>
          <a:prstGeom prst="rect">
            <a:avLst/>
          </a:prstGeom>
          <a:noFill/>
          <a:ln w="9525">
            <a:noFill/>
            <a:miter lim="800000"/>
            <a:headEnd/>
            <a:tailEnd/>
          </a:ln>
        </p:spPr>
        <p:txBody>
          <a:bodyPr wrap="square">
            <a:spAutoFit/>
          </a:bodyPr>
          <a:lstStyle/>
          <a:p>
            <a:endParaRPr lang="pl-PL" sz="2400"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7" name="9 Rectángulo"/>
          <p:cNvSpPr/>
          <p:nvPr/>
        </p:nvSpPr>
        <p:spPr>
          <a:xfrm rot="16200000">
            <a:off x="-3110413" y="3101256"/>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206" y="0"/>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Obraz 11" descr="malaga-map.jpg"/>
          <p:cNvPicPr>
            <a:picLocks noChangeAspect="1"/>
          </p:cNvPicPr>
          <p:nvPr/>
        </p:nvPicPr>
        <p:blipFill>
          <a:blip r:embed="rId4"/>
          <a:srcRect l="2740" t="5263" r="2740" b="3947"/>
          <a:stretch>
            <a:fillRect/>
          </a:stretch>
        </p:blipFill>
        <p:spPr>
          <a:xfrm>
            <a:off x="857224" y="1928802"/>
            <a:ext cx="4143404" cy="41434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pole tekstowe 13"/>
          <p:cNvSpPr txBox="1"/>
          <p:nvPr/>
        </p:nvSpPr>
        <p:spPr>
          <a:xfrm>
            <a:off x="5209781" y="1839733"/>
            <a:ext cx="3786182" cy="4708981"/>
          </a:xfrm>
          <a:prstGeom prst="rect">
            <a:avLst/>
          </a:prstGeom>
          <a:noFill/>
        </p:spPr>
        <p:txBody>
          <a:bodyPr wrap="square" rtlCol="0">
            <a:spAutoFit/>
          </a:bodyPr>
          <a:lstStyle/>
          <a:p>
            <a:pPr marL="0">
              <a:buNone/>
            </a:pPr>
            <a:r>
              <a:rPr lang="es-ES" sz="2000" dirty="0" smtClean="0">
                <a:latin typeface="Candara" pitchFamily="34" charset="0"/>
              </a:rPr>
              <a:t>Below is a list of the most important</a:t>
            </a:r>
            <a:r>
              <a:rPr lang="pl-PL" sz="2000" dirty="0" smtClean="0">
                <a:latin typeface="Candara" pitchFamily="34" charset="0"/>
              </a:rPr>
              <a:t> </a:t>
            </a:r>
            <a:r>
              <a:rPr lang="es-ES" sz="2000" dirty="0" smtClean="0">
                <a:latin typeface="Candara" pitchFamily="34" charset="0"/>
              </a:rPr>
              <a:t>places and monument to visit in </a:t>
            </a:r>
            <a:r>
              <a:rPr lang="pl-PL" sz="2000" dirty="0" smtClean="0">
                <a:latin typeface="Candara" pitchFamily="34" charset="0"/>
              </a:rPr>
              <a:t>Malaga:</a:t>
            </a:r>
            <a:endParaRPr lang="es-ES" sz="2000" dirty="0">
              <a:latin typeface="Candara" pitchFamily="34" charset="0"/>
            </a:endParaRPr>
          </a:p>
          <a:p>
            <a:pPr marL="0">
              <a:buNone/>
            </a:pPr>
            <a:endParaRPr lang="pl-PL" sz="2000" dirty="0" smtClean="0">
              <a:latin typeface="Candara" pitchFamily="34" charset="0"/>
            </a:endParaRPr>
          </a:p>
          <a:p>
            <a:pPr marL="285750" indent="-285750">
              <a:buFont typeface="Arial" panose="020B0604020202020204" pitchFamily="34" charset="0"/>
              <a:buChar char="•"/>
            </a:pPr>
            <a:r>
              <a:rPr lang="pl-PL" sz="2000" dirty="0" smtClean="0">
                <a:latin typeface="Candara" pitchFamily="34" charset="0"/>
              </a:rPr>
              <a:t>El </a:t>
            </a:r>
            <a:r>
              <a:rPr lang="pl-PL" sz="2000" dirty="0" err="1" smtClean="0">
                <a:latin typeface="Candara" pitchFamily="34" charset="0"/>
              </a:rPr>
              <a:t>Palacio</a:t>
            </a:r>
            <a:r>
              <a:rPr lang="pl-PL" sz="2000" dirty="0" smtClean="0">
                <a:latin typeface="Candara" pitchFamily="34" charset="0"/>
              </a:rPr>
              <a:t> </a:t>
            </a:r>
            <a:r>
              <a:rPr lang="pl-PL" sz="2000" dirty="0" err="1" smtClean="0">
                <a:latin typeface="Candara" pitchFamily="34" charset="0"/>
              </a:rPr>
              <a:t>Aduana</a:t>
            </a:r>
            <a:endParaRPr lang="pl-PL" sz="2000" dirty="0" smtClean="0">
              <a:latin typeface="Candara" pitchFamily="34" charset="0"/>
            </a:endParaRPr>
          </a:p>
          <a:p>
            <a:pPr marL="285750" lvl="3" indent="-285750">
              <a:buFont typeface="Arial" panose="020B0604020202020204" pitchFamily="34" charset="0"/>
              <a:buChar char="•"/>
            </a:pPr>
            <a:r>
              <a:rPr lang="pl-PL" sz="2000" dirty="0" err="1" smtClean="0">
                <a:latin typeface="Candara" pitchFamily="34" charset="0"/>
              </a:rPr>
              <a:t>Mirador</a:t>
            </a:r>
            <a:r>
              <a:rPr lang="pl-PL" sz="2000" dirty="0" smtClean="0">
                <a:latin typeface="Candara" pitchFamily="34" charset="0"/>
              </a:rPr>
              <a:t> de </a:t>
            </a:r>
            <a:r>
              <a:rPr lang="pl-PL" sz="2000" dirty="0" err="1" smtClean="0">
                <a:latin typeface="Candara" pitchFamily="34" charset="0"/>
              </a:rPr>
              <a:t>Gibralfaro</a:t>
            </a:r>
            <a:r>
              <a:rPr lang="pl-PL" sz="2000" dirty="0" smtClean="0">
                <a:latin typeface="Candara" pitchFamily="34" charset="0"/>
              </a:rPr>
              <a:t> </a:t>
            </a:r>
          </a:p>
          <a:p>
            <a:pPr marL="285750" lvl="3" indent="-285750">
              <a:buFont typeface="Arial" panose="020B0604020202020204" pitchFamily="34" charset="0"/>
              <a:buChar char="•"/>
            </a:pPr>
            <a:r>
              <a:rPr lang="es-ES" sz="2000" dirty="0" smtClean="0">
                <a:latin typeface="Candara" pitchFamily="34" charset="0"/>
              </a:rPr>
              <a:t>Plaza de la Merced</a:t>
            </a:r>
            <a:endParaRPr lang="pl-PL" sz="2000" dirty="0" smtClean="0">
              <a:latin typeface="Candara" pitchFamily="34" charset="0"/>
            </a:endParaRPr>
          </a:p>
          <a:p>
            <a:pPr marL="285750" lvl="3" indent="-285750">
              <a:buFont typeface="Arial" panose="020B0604020202020204" pitchFamily="34" charset="0"/>
              <a:buChar char="•"/>
            </a:pPr>
            <a:r>
              <a:rPr lang="es-ES" sz="2000" dirty="0" smtClean="0">
                <a:latin typeface="Candara" pitchFamily="34" charset="0"/>
              </a:rPr>
              <a:t>Teatro Romano</a:t>
            </a:r>
            <a:endParaRPr lang="pl-PL" sz="2000" dirty="0" smtClean="0">
              <a:latin typeface="Candara" pitchFamily="34" charset="0"/>
            </a:endParaRPr>
          </a:p>
          <a:p>
            <a:pPr marL="285750" lvl="3" indent="-285750">
              <a:buFont typeface="Arial" panose="020B0604020202020204" pitchFamily="34" charset="0"/>
              <a:buChar char="•"/>
            </a:pPr>
            <a:r>
              <a:rPr lang="es-ES" sz="2000" dirty="0" smtClean="0">
                <a:latin typeface="Candara" pitchFamily="34" charset="0"/>
              </a:rPr>
              <a:t>Alcazaba </a:t>
            </a:r>
            <a:endParaRPr lang="pl-PL" sz="2000" dirty="0" smtClean="0">
              <a:latin typeface="Candara" pitchFamily="34" charset="0"/>
            </a:endParaRPr>
          </a:p>
          <a:p>
            <a:pPr marL="285750" lvl="3" indent="-285750">
              <a:buFont typeface="Arial" panose="020B0604020202020204" pitchFamily="34" charset="0"/>
              <a:buChar char="•"/>
            </a:pPr>
            <a:r>
              <a:rPr lang="pl-PL" sz="2000" dirty="0" err="1" smtClean="0">
                <a:latin typeface="Candara" pitchFamily="34" charset="0"/>
              </a:rPr>
              <a:t>Gibralfaro</a:t>
            </a:r>
            <a:endParaRPr lang="pl-PL" sz="2000" dirty="0" smtClean="0">
              <a:latin typeface="Candara" pitchFamily="34" charset="0"/>
            </a:endParaRPr>
          </a:p>
          <a:p>
            <a:pPr marL="285750" lvl="3" indent="-285750">
              <a:buFont typeface="Arial" panose="020B0604020202020204" pitchFamily="34" charset="0"/>
              <a:buChar char="•"/>
            </a:pPr>
            <a:r>
              <a:rPr lang="es-ES" sz="2000" dirty="0" smtClean="0">
                <a:latin typeface="Candara" pitchFamily="34" charset="0"/>
              </a:rPr>
              <a:t>Catedral </a:t>
            </a:r>
            <a:endParaRPr lang="pl-PL" sz="2000" dirty="0" smtClean="0">
              <a:latin typeface="Candara" pitchFamily="34" charset="0"/>
            </a:endParaRPr>
          </a:p>
          <a:p>
            <a:pPr marL="285750" lvl="3" indent="-285750">
              <a:buFont typeface="Arial" panose="020B0604020202020204" pitchFamily="34" charset="0"/>
              <a:buChar char="•"/>
            </a:pPr>
            <a:r>
              <a:rPr lang="es-ES" sz="2000" dirty="0" smtClean="0">
                <a:latin typeface="Candara" pitchFamily="34" charset="0"/>
              </a:rPr>
              <a:t>Playa la Malagueta</a:t>
            </a:r>
            <a:endParaRPr lang="pl-PL" sz="2000" dirty="0" smtClean="0">
              <a:latin typeface="Candara" pitchFamily="34" charset="0"/>
            </a:endParaRPr>
          </a:p>
          <a:p>
            <a:pPr marL="285750" indent="-285750">
              <a:buFont typeface="Arial" panose="020B0604020202020204" pitchFamily="34" charset="0"/>
              <a:buChar char="•"/>
            </a:pPr>
            <a:r>
              <a:rPr lang="pl-PL" sz="2000" dirty="0" smtClean="0">
                <a:latin typeface="Candara" pitchFamily="34" charset="0"/>
              </a:rPr>
              <a:t> </a:t>
            </a:r>
            <a:r>
              <a:rPr lang="pl-PL" sz="2000" dirty="0" err="1" smtClean="0">
                <a:latin typeface="Candara" pitchFamily="34" charset="0"/>
              </a:rPr>
              <a:t>Parque</a:t>
            </a:r>
            <a:r>
              <a:rPr lang="pl-PL" sz="2000" dirty="0" smtClean="0">
                <a:latin typeface="Candara" pitchFamily="34" charset="0"/>
              </a:rPr>
              <a:t> </a:t>
            </a:r>
          </a:p>
          <a:p>
            <a:pPr algn="just">
              <a:buFont typeface="Wingdings" pitchFamily="2" charset="2"/>
              <a:buChar char="ü"/>
            </a:pPr>
            <a:endParaRPr lang="pl-PL" sz="2000" dirty="0" smtClean="0">
              <a:latin typeface="Candara" pitchFamily="34" charset="0"/>
            </a:endParaRPr>
          </a:p>
          <a:p>
            <a:pPr algn="just">
              <a:buFont typeface="Wingdings" pitchFamily="2" charset="2"/>
              <a:buChar char="ü"/>
            </a:pPr>
            <a:endParaRPr lang="pl-PL" sz="2000" dirty="0">
              <a:latin typeface="Candara" pitchFamily="34" charset="0"/>
            </a:endParaRPr>
          </a:p>
        </p:txBody>
      </p:sp>
    </p:spTree>
    <p:extLst>
      <p:ext uri="{BB962C8B-B14F-4D97-AF65-F5344CB8AC3E}">
        <p14:creationId xmlns:p14="http://schemas.microsoft.com/office/powerpoint/2010/main" val="889021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1622363" y="529859"/>
            <a:ext cx="4896544" cy="646331"/>
          </a:xfrm>
          <a:prstGeom prst="rect">
            <a:avLst/>
          </a:prstGeom>
          <a:noFill/>
        </p:spPr>
        <p:txBody>
          <a:bodyPr wrap="square">
            <a:spAutoFit/>
          </a:bodyPr>
          <a:lstStyle/>
          <a:p>
            <a:pPr algn="ctr" fontAlgn="auto">
              <a:spcBef>
                <a:spcPts val="0"/>
              </a:spcBef>
              <a:spcAft>
                <a:spcPts val="0"/>
              </a:spcAft>
              <a:defRPr/>
            </a:pPr>
            <a:r>
              <a:rPr lang="es-ES" sz="3600" b="1" dirty="0" err="1" smtClean="0">
                <a:solidFill>
                  <a:srgbClr val="002060"/>
                </a:solidFill>
                <a:latin typeface="Candara" panose="020E0502030303020204" pitchFamily="34" charset="0"/>
                <a:cs typeface="+mn-cs"/>
              </a:rPr>
              <a:t>Weather</a:t>
            </a:r>
            <a:r>
              <a:rPr lang="es-ES" sz="3600" b="1" dirty="0" smtClean="0">
                <a:solidFill>
                  <a:srgbClr val="002060"/>
                </a:solidFill>
                <a:latin typeface="Candara" panose="020E0502030303020204" pitchFamily="34" charset="0"/>
                <a:cs typeface="+mn-cs"/>
              </a:rPr>
              <a:t> in </a:t>
            </a:r>
            <a:r>
              <a:rPr lang="es-ES" sz="3600" b="1" dirty="0" err="1" smtClean="0">
                <a:solidFill>
                  <a:srgbClr val="002060"/>
                </a:solidFill>
                <a:latin typeface="Candara" panose="020E0502030303020204" pitchFamily="34" charset="0"/>
                <a:cs typeface="+mn-cs"/>
              </a:rPr>
              <a:t>Spain</a:t>
            </a:r>
            <a:endParaRPr lang="pl-PL" sz="3600" b="1" dirty="0">
              <a:solidFill>
                <a:srgbClr val="002060"/>
              </a:solidFill>
              <a:latin typeface="Candara" panose="020E0502030303020204" pitchFamily="34" charset="0"/>
              <a:cs typeface="+mn-cs"/>
            </a:endParaRPr>
          </a:p>
        </p:txBody>
      </p:sp>
      <p:sp>
        <p:nvSpPr>
          <p:cNvPr id="7173" name="Rectangle 2"/>
          <p:cNvSpPr>
            <a:spLocks noChangeArrowheads="1"/>
          </p:cNvSpPr>
          <p:nvPr/>
        </p:nvSpPr>
        <p:spPr bwMode="auto">
          <a:xfrm>
            <a:off x="1258888" y="5949950"/>
            <a:ext cx="1905000" cy="457200"/>
          </a:xfrm>
          <a:prstGeom prst="rect">
            <a:avLst/>
          </a:prstGeom>
          <a:noFill/>
          <a:ln w="9525">
            <a:noFill/>
            <a:miter lim="800000"/>
            <a:headEnd/>
            <a:tailEnd/>
          </a:ln>
        </p:spPr>
        <p:txBody>
          <a:bodyPr wrap="none" anchor="ctr"/>
          <a:lstStyle/>
          <a:p>
            <a:endParaRPr lang="es-ES">
              <a:latin typeface="Calibri" pitchFamily="34" charset="0"/>
            </a:endParaRPr>
          </a:p>
        </p:txBody>
      </p:sp>
      <p:sp>
        <p:nvSpPr>
          <p:cNvPr id="2" name="TextBox 1"/>
          <p:cNvSpPr txBox="1"/>
          <p:nvPr/>
        </p:nvSpPr>
        <p:spPr>
          <a:xfrm>
            <a:off x="827088" y="1557338"/>
            <a:ext cx="5184775" cy="4801314"/>
          </a:xfrm>
          <a:prstGeom prst="rect">
            <a:avLst/>
          </a:prstGeom>
          <a:noFill/>
        </p:spPr>
        <p:txBody>
          <a:bodyPr>
            <a:spAutoFit/>
          </a:bodyPr>
          <a:lstStyle/>
          <a:p>
            <a:pPr marL="342900" indent="-342900" algn="just">
              <a:buFont typeface="Arial" panose="020B0604020202020204" pitchFamily="34" charset="0"/>
              <a:buChar char="•"/>
            </a:pPr>
            <a:r>
              <a:rPr lang="pl-PL" dirty="0">
                <a:latin typeface="Candara" panose="020E0502030303020204" pitchFamily="34" charset="0"/>
              </a:rPr>
              <a:t>The summers are very hot.</a:t>
            </a:r>
          </a:p>
          <a:p>
            <a:pPr marL="342900" indent="-342900" algn="just">
              <a:buFont typeface="Arial" panose="020B0604020202020204" pitchFamily="34" charset="0"/>
              <a:buChar char="•"/>
            </a:pPr>
            <a:endParaRPr lang="pl-PL" dirty="0">
              <a:latin typeface="Candara" panose="020E0502030303020204" pitchFamily="34" charset="0"/>
            </a:endParaRPr>
          </a:p>
          <a:p>
            <a:pPr marL="342900" indent="-342900" algn="just">
              <a:buFont typeface="Arial" panose="020B0604020202020204" pitchFamily="34" charset="0"/>
              <a:buChar char="•"/>
            </a:pPr>
            <a:r>
              <a:rPr lang="en-US" dirty="0">
                <a:latin typeface="Candara" panose="020E0502030303020204" pitchFamily="34" charset="0"/>
              </a:rPr>
              <a:t>Temperatures in August may exceed 40 ⁰ </a:t>
            </a:r>
            <a:r>
              <a:rPr lang="en-US" dirty="0" smtClean="0">
                <a:latin typeface="Candara" panose="020E0502030303020204" pitchFamily="34" charset="0"/>
              </a:rPr>
              <a:t>C</a:t>
            </a:r>
            <a:endParaRPr lang="pl-PL" dirty="0" smtClean="0">
              <a:latin typeface="Candara" panose="020E0502030303020204" pitchFamily="34" charset="0"/>
            </a:endParaRPr>
          </a:p>
          <a:p>
            <a:pPr marL="342900" indent="-342900" algn="just">
              <a:buFont typeface="Arial" panose="020B0604020202020204" pitchFamily="34" charset="0"/>
              <a:buChar char="•"/>
            </a:pPr>
            <a:endParaRPr lang="pl-PL" dirty="0">
              <a:latin typeface="Candara" panose="020E0502030303020204" pitchFamily="34" charset="0"/>
            </a:endParaRPr>
          </a:p>
          <a:p>
            <a:pPr marL="342900" indent="-342900" algn="just">
              <a:buFont typeface="Arial" panose="020B0604020202020204" pitchFamily="34" charset="0"/>
              <a:buChar char="•"/>
            </a:pPr>
            <a:r>
              <a:rPr lang="pl-PL" dirty="0">
                <a:latin typeface="Candara" panose="020E0502030303020204" pitchFamily="34" charset="0"/>
              </a:rPr>
              <a:t>It is very important to drink a lot of  </a:t>
            </a:r>
            <a:r>
              <a:rPr lang="es-ES" dirty="0" err="1" smtClean="0">
                <a:latin typeface="Candara" panose="020E0502030303020204" pitchFamily="34" charset="0"/>
              </a:rPr>
              <a:t>liquids</a:t>
            </a:r>
            <a:r>
              <a:rPr lang="pl-PL" dirty="0" smtClean="0">
                <a:latin typeface="Candara" panose="020E0502030303020204" pitchFamily="34" charset="0"/>
              </a:rPr>
              <a:t> </a:t>
            </a:r>
            <a:r>
              <a:rPr lang="pl-PL" dirty="0">
                <a:latin typeface="Candara" panose="020E0502030303020204" pitchFamily="34" charset="0"/>
              </a:rPr>
              <a:t>in the summer period.</a:t>
            </a:r>
          </a:p>
          <a:p>
            <a:pPr marL="342900" indent="-342900" algn="just">
              <a:buFont typeface="Arial" panose="020B0604020202020204" pitchFamily="34" charset="0"/>
              <a:buChar char="•"/>
            </a:pPr>
            <a:endParaRPr lang="pl-PL" dirty="0">
              <a:latin typeface="Candara" panose="020E0502030303020204" pitchFamily="34" charset="0"/>
            </a:endParaRPr>
          </a:p>
          <a:p>
            <a:pPr marL="342900" indent="-342900" algn="just">
              <a:buFont typeface="Arial" panose="020B0604020202020204" pitchFamily="34" charset="0"/>
              <a:buChar char="•"/>
            </a:pPr>
            <a:r>
              <a:rPr lang="es-ES" dirty="0">
                <a:latin typeface="Candara" panose="020E0502030303020204" pitchFamily="34" charset="0"/>
              </a:rPr>
              <a:t>S</a:t>
            </a:r>
            <a:r>
              <a:rPr lang="pl-PL" dirty="0" smtClean="0">
                <a:latin typeface="Candara" panose="020E0502030303020204" pitchFamily="34" charset="0"/>
              </a:rPr>
              <a:t>pring </a:t>
            </a:r>
            <a:r>
              <a:rPr lang="pl-PL" dirty="0">
                <a:latin typeface="Candara" panose="020E0502030303020204" pitchFamily="34" charset="0"/>
              </a:rPr>
              <a:t>and </a:t>
            </a:r>
            <a:r>
              <a:rPr lang="pl-PL" dirty="0" smtClean="0">
                <a:latin typeface="Candara" panose="020E0502030303020204" pitchFamily="34" charset="0"/>
              </a:rPr>
              <a:t>autumn </a:t>
            </a:r>
            <a:r>
              <a:rPr lang="pl-PL" dirty="0">
                <a:latin typeface="Candara" panose="020E0502030303020204" pitchFamily="34" charset="0"/>
              </a:rPr>
              <a:t>are usually very short and temperature </a:t>
            </a:r>
            <a:r>
              <a:rPr lang="pl-PL" dirty="0" smtClean="0">
                <a:latin typeface="Candara" panose="020E0502030303020204" pitchFamily="34" charset="0"/>
              </a:rPr>
              <a:t>flactuations</a:t>
            </a:r>
            <a:r>
              <a:rPr lang="es-ES" dirty="0" smtClean="0">
                <a:latin typeface="Candara" panose="020E0502030303020204" pitchFamily="34" charset="0"/>
              </a:rPr>
              <a:t> </a:t>
            </a:r>
            <a:r>
              <a:rPr lang="en-US" dirty="0">
                <a:latin typeface="Candara" panose="020E0502030303020204" pitchFamily="34" charset="0"/>
              </a:rPr>
              <a:t>quite </a:t>
            </a:r>
            <a:r>
              <a:rPr lang="en-US" dirty="0" smtClean="0">
                <a:latin typeface="Candara" panose="020E0502030303020204" pitchFamily="34" charset="0"/>
              </a:rPr>
              <a:t>significant.</a:t>
            </a:r>
          </a:p>
          <a:p>
            <a:pPr algn="just"/>
            <a:endParaRPr lang="pl-PL" dirty="0">
              <a:latin typeface="Candara" panose="020E0502030303020204" pitchFamily="34" charset="0"/>
            </a:endParaRPr>
          </a:p>
          <a:p>
            <a:pPr marL="342900" indent="-342900" algn="just">
              <a:buFont typeface="Arial" panose="020B0604020202020204" pitchFamily="34" charset="0"/>
              <a:buChar char="•"/>
            </a:pPr>
            <a:r>
              <a:rPr lang="pl-PL" dirty="0">
                <a:latin typeface="Candara" panose="020E0502030303020204" pitchFamily="34" charset="0"/>
              </a:rPr>
              <a:t>In  winter in the south of Spain </a:t>
            </a:r>
            <a:r>
              <a:rPr lang="en-US" dirty="0">
                <a:latin typeface="Candara" panose="020E0502030303020204" pitchFamily="34" charset="0"/>
              </a:rPr>
              <a:t>temperatures normally never fall below - 1 ⁰C, but the temperature is quite low</a:t>
            </a:r>
            <a:r>
              <a:rPr lang="en-US" dirty="0" smtClean="0">
                <a:latin typeface="Candara" panose="020E0502030303020204" pitchFamily="34" charset="0"/>
              </a:rPr>
              <a:t>.</a:t>
            </a:r>
            <a:endParaRPr lang="pl-PL" dirty="0">
              <a:latin typeface="Candara" panose="020E0502030303020204" pitchFamily="34" charset="0"/>
            </a:endParaRPr>
          </a:p>
          <a:p>
            <a:pPr marL="342900" indent="-342900" algn="just">
              <a:buFont typeface="Arial" panose="020B0604020202020204" pitchFamily="34" charset="0"/>
              <a:buChar char="•"/>
            </a:pPr>
            <a:endParaRPr lang="pl-PL" dirty="0">
              <a:latin typeface="Candara" panose="020E0502030303020204" pitchFamily="34" charset="0"/>
            </a:endParaRPr>
          </a:p>
          <a:p>
            <a:pPr marL="342900" indent="-342900" algn="just">
              <a:buFont typeface="Arial" panose="020B0604020202020204" pitchFamily="34" charset="0"/>
              <a:buChar char="•"/>
            </a:pPr>
            <a:r>
              <a:rPr lang="pl-PL" dirty="0" smtClean="0">
                <a:latin typeface="Candara" panose="020E0502030303020204" pitchFamily="34" charset="0"/>
              </a:rPr>
              <a:t>Please</a:t>
            </a:r>
            <a:r>
              <a:rPr lang="es-ES" dirty="0" smtClean="0">
                <a:latin typeface="Candara" panose="020E0502030303020204" pitchFamily="34" charset="0"/>
              </a:rPr>
              <a:t>,</a:t>
            </a:r>
            <a:r>
              <a:rPr lang="pl-PL" dirty="0" smtClean="0">
                <a:latin typeface="Candara" panose="020E0502030303020204" pitchFamily="34" charset="0"/>
              </a:rPr>
              <a:t> </a:t>
            </a:r>
            <a:r>
              <a:rPr lang="es-ES" dirty="0" smtClean="0">
                <a:latin typeface="Candara" panose="020E0502030303020204" pitchFamily="34" charset="0"/>
              </a:rPr>
              <a:t>be </a:t>
            </a:r>
            <a:r>
              <a:rPr lang="pl-PL" dirty="0" smtClean="0">
                <a:latin typeface="Candara" panose="020E0502030303020204" pitchFamily="34" charset="0"/>
              </a:rPr>
              <a:t>prepare</a:t>
            </a:r>
            <a:r>
              <a:rPr lang="es-ES" dirty="0" smtClean="0">
                <a:latin typeface="Candara" panose="020E0502030303020204" pitchFamily="34" charset="0"/>
              </a:rPr>
              <a:t>d</a:t>
            </a:r>
            <a:r>
              <a:rPr lang="pl-PL" dirty="0" smtClean="0">
                <a:latin typeface="Candara" panose="020E0502030303020204" pitchFamily="34" charset="0"/>
              </a:rPr>
              <a:t> </a:t>
            </a:r>
            <a:r>
              <a:rPr lang="pl-PL" dirty="0">
                <a:latin typeface="Candara" panose="020E0502030303020204" pitchFamily="34" charset="0"/>
              </a:rPr>
              <a:t>for a lot of </a:t>
            </a:r>
            <a:r>
              <a:rPr lang="pl-PL" dirty="0" smtClean="0">
                <a:latin typeface="Candara" panose="020E0502030303020204" pitchFamily="34" charset="0"/>
              </a:rPr>
              <a:t>rain,</a:t>
            </a:r>
            <a:r>
              <a:rPr lang="es-ES" dirty="0" smtClean="0">
                <a:latin typeface="Candara" panose="020E0502030303020204" pitchFamily="34" charset="0"/>
              </a:rPr>
              <a:t> </a:t>
            </a:r>
            <a:r>
              <a:rPr lang="es-ES" dirty="0" err="1" smtClean="0">
                <a:latin typeface="Candara" panose="020E0502030303020204" pitchFamily="34" charset="0"/>
              </a:rPr>
              <a:t>humidity</a:t>
            </a:r>
            <a:r>
              <a:rPr lang="pl-PL" dirty="0" smtClean="0">
                <a:latin typeface="Candara" panose="020E0502030303020204" pitchFamily="34" charset="0"/>
              </a:rPr>
              <a:t> and </a:t>
            </a:r>
            <a:r>
              <a:rPr lang="es-ES" dirty="0" err="1" smtClean="0">
                <a:latin typeface="Candara" panose="020E0502030303020204" pitchFamily="34" charset="0"/>
              </a:rPr>
              <a:t>low</a:t>
            </a:r>
            <a:r>
              <a:rPr lang="es-ES" dirty="0" smtClean="0">
                <a:latin typeface="Candara" panose="020E0502030303020204" pitchFamily="34" charset="0"/>
              </a:rPr>
              <a:t> </a:t>
            </a:r>
            <a:r>
              <a:rPr lang="en-US" dirty="0">
                <a:latin typeface="Candara" panose="020E0502030303020204" pitchFamily="34" charset="0"/>
              </a:rPr>
              <a:t>temperatures in the winter.</a:t>
            </a:r>
            <a:endParaRPr lang="pl-PL" dirty="0">
              <a:latin typeface="Candara" panose="020E0502030303020204" pitchFamily="34" charset="0"/>
            </a:endParaRPr>
          </a:p>
          <a:p>
            <a:endParaRPr lang="pl-PL" dirty="0">
              <a:latin typeface="Candara" panose="020E0502030303020204" pitchFamily="34" charset="0"/>
            </a:endParaRPr>
          </a:p>
        </p:txBody>
      </p:sp>
      <p:pic>
        <p:nvPicPr>
          <p:cNvPr id="10" name="9 Imagen" descr="EU flag-Erasmus+_vect_POS.jpg"/>
          <p:cNvPicPr>
            <a:picLocks noChangeAspect="1"/>
          </p:cNvPicPr>
          <p:nvPr/>
        </p:nvPicPr>
        <p:blipFill>
          <a:blip r:embed="rId3" cstate="print"/>
          <a:stretch>
            <a:fillRect/>
          </a:stretch>
        </p:blipFill>
        <p:spPr>
          <a:xfrm>
            <a:off x="6876000" y="1145412"/>
            <a:ext cx="2268000" cy="647835"/>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642" y="116632"/>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5037" y="2492896"/>
            <a:ext cx="2778494" cy="2778494"/>
          </a:xfrm>
          <a:prstGeom prst="rect">
            <a:avLst/>
          </a:prstGeom>
        </p:spPr>
      </p:pic>
    </p:spTree>
    <p:extLst>
      <p:ext uri="{BB962C8B-B14F-4D97-AF65-F5344CB8AC3E}">
        <p14:creationId xmlns:p14="http://schemas.microsoft.com/office/powerpoint/2010/main" val="2524115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1 Imagen" descr="EU flag-Erasmus+_vect_POS.jpg"/>
          <p:cNvPicPr>
            <a:picLocks noChangeAspect="1"/>
          </p:cNvPicPr>
          <p:nvPr/>
        </p:nvPicPr>
        <p:blipFill>
          <a:blip r:embed="rId2" cstate="print"/>
          <a:stretch>
            <a:fillRect/>
          </a:stretch>
        </p:blipFill>
        <p:spPr>
          <a:xfrm>
            <a:off x="6715140" y="857232"/>
            <a:ext cx="2268000" cy="647835"/>
          </a:xfrm>
          <a:prstGeom prst="rect">
            <a:avLst/>
          </a:prstGeom>
        </p:spPr>
      </p:pic>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Tytuł 1"/>
          <p:cNvSpPr>
            <a:spLocks noGrp="1"/>
          </p:cNvSpPr>
          <p:nvPr>
            <p:ph type="title"/>
          </p:nvPr>
        </p:nvSpPr>
        <p:spPr>
          <a:xfrm>
            <a:off x="557212" y="73000"/>
            <a:ext cx="7886700" cy="1325563"/>
          </a:xfrm>
        </p:spPr>
        <p:txBody>
          <a:bodyPr>
            <a:normAutofit/>
          </a:bodyPr>
          <a:lstStyle/>
          <a:p>
            <a:pPr algn="ctr"/>
            <a:r>
              <a:rPr lang="pl-PL" sz="3600" b="1" dirty="0" err="1" smtClean="0">
                <a:solidFill>
                  <a:srgbClr val="002060"/>
                </a:solidFill>
                <a:latin typeface="Candara" panose="020E0502030303020204" pitchFamily="34" charset="0"/>
              </a:rPr>
              <a:t>Monuments</a:t>
            </a:r>
            <a:r>
              <a:rPr lang="pl-PL" sz="3600" b="1" dirty="0" smtClean="0">
                <a:solidFill>
                  <a:srgbClr val="002060"/>
                </a:solidFill>
                <a:latin typeface="Candara" panose="020E0502030303020204" pitchFamily="34" charset="0"/>
              </a:rPr>
              <a:t> of Old Town</a:t>
            </a:r>
            <a:endParaRPr lang="pl-PL" sz="3600" b="1" dirty="0">
              <a:solidFill>
                <a:srgbClr val="002060"/>
              </a:solidFill>
              <a:latin typeface="Candara" panose="020E0502030303020204" pitchFamily="34" charset="0"/>
            </a:endParaRPr>
          </a:p>
        </p:txBody>
      </p:sp>
      <p:sp>
        <p:nvSpPr>
          <p:cNvPr id="7" name="9 Rectángulo"/>
          <p:cNvSpPr/>
          <p:nvPr/>
        </p:nvSpPr>
        <p:spPr>
          <a:xfrm rot="16200000">
            <a:off x="-3110413" y="3101256"/>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469" y="19067"/>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ole tekstowe 12"/>
          <p:cNvSpPr txBox="1"/>
          <p:nvPr/>
        </p:nvSpPr>
        <p:spPr>
          <a:xfrm>
            <a:off x="5000628" y="3643314"/>
            <a:ext cx="3929090" cy="2446824"/>
          </a:xfrm>
          <a:prstGeom prst="rect">
            <a:avLst/>
          </a:prstGeom>
          <a:noFill/>
        </p:spPr>
        <p:txBody>
          <a:bodyPr wrap="square" rtlCol="0">
            <a:spAutoFit/>
          </a:bodyPr>
          <a:lstStyle/>
          <a:p>
            <a:r>
              <a:rPr lang="pl-PL" sz="1700" b="1" dirty="0" err="1" smtClean="0">
                <a:solidFill>
                  <a:srgbClr val="002060"/>
                </a:solidFill>
                <a:latin typeface="Candara" pitchFamily="34" charset="0"/>
              </a:rPr>
              <a:t>Alcazaba</a:t>
            </a:r>
            <a:r>
              <a:rPr lang="pl-PL" sz="1700" b="1" dirty="0" smtClean="0">
                <a:solidFill>
                  <a:srgbClr val="002060"/>
                </a:solidFill>
                <a:latin typeface="Candara" pitchFamily="34" charset="0"/>
              </a:rPr>
              <a:t> and </a:t>
            </a:r>
            <a:r>
              <a:rPr lang="pl-PL" sz="1700" b="1" dirty="0" err="1" smtClean="0">
                <a:solidFill>
                  <a:srgbClr val="002060"/>
                </a:solidFill>
                <a:latin typeface="Candara" pitchFamily="34" charset="0"/>
              </a:rPr>
              <a:t>Gibralfaro</a:t>
            </a:r>
            <a:endParaRPr lang="pl-PL" sz="1700" b="1" dirty="0" smtClean="0">
              <a:solidFill>
                <a:srgbClr val="002060"/>
              </a:solidFill>
              <a:latin typeface="Candara" pitchFamily="34" charset="0"/>
            </a:endParaRPr>
          </a:p>
          <a:p>
            <a:pPr algn="just"/>
            <a:r>
              <a:rPr lang="pl-PL" sz="1700" dirty="0" err="1" smtClean="0">
                <a:latin typeface="Candara" pitchFamily="34" charset="0"/>
              </a:rPr>
              <a:t>Above</a:t>
            </a:r>
            <a:r>
              <a:rPr lang="pl-PL" sz="1700" dirty="0" smtClean="0">
                <a:latin typeface="Candara" pitchFamily="34" charset="0"/>
              </a:rPr>
              <a:t> </a:t>
            </a:r>
            <a:r>
              <a:rPr lang="pl-PL" sz="1700" dirty="0" err="1" smtClean="0">
                <a:latin typeface="Candara" pitchFamily="34" charset="0"/>
              </a:rPr>
              <a:t>the</a:t>
            </a:r>
            <a:r>
              <a:rPr lang="pl-PL" sz="1700" dirty="0" smtClean="0">
                <a:latin typeface="Candara" pitchFamily="34" charset="0"/>
              </a:rPr>
              <a:t> </a:t>
            </a:r>
            <a:r>
              <a:rPr lang="pl-PL" sz="1700" dirty="0" err="1" smtClean="0">
                <a:latin typeface="Candara" pitchFamily="34" charset="0"/>
              </a:rPr>
              <a:t>theater</a:t>
            </a:r>
            <a:r>
              <a:rPr lang="pl-PL" sz="1700" dirty="0" smtClean="0">
                <a:latin typeface="Candara" pitchFamily="34" charset="0"/>
              </a:rPr>
              <a:t> </a:t>
            </a:r>
            <a:r>
              <a:rPr lang="pl-PL" sz="1700" dirty="0" err="1" smtClean="0">
                <a:latin typeface="Candara" pitchFamily="34" charset="0"/>
              </a:rPr>
              <a:t>rises</a:t>
            </a:r>
            <a:r>
              <a:rPr lang="pl-PL" sz="1700" dirty="0" smtClean="0">
                <a:latin typeface="Candara" pitchFamily="34" charset="0"/>
              </a:rPr>
              <a:t> </a:t>
            </a:r>
            <a:r>
              <a:rPr lang="pl-PL" sz="1700" dirty="0" err="1" smtClean="0">
                <a:latin typeface="Candara" pitchFamily="34" charset="0"/>
              </a:rPr>
              <a:t>the</a:t>
            </a:r>
            <a:r>
              <a:rPr lang="pl-PL" sz="1700" dirty="0" smtClean="0">
                <a:latin typeface="Candara" pitchFamily="34" charset="0"/>
              </a:rPr>
              <a:t> </a:t>
            </a:r>
            <a:r>
              <a:rPr lang="pl-PL" sz="1700" dirty="0" err="1" smtClean="0">
                <a:latin typeface="Candara" pitchFamily="34" charset="0"/>
              </a:rPr>
              <a:t>aforementioned</a:t>
            </a:r>
            <a:r>
              <a:rPr lang="pl-PL" sz="1700" dirty="0" smtClean="0">
                <a:latin typeface="Candara" pitchFamily="34" charset="0"/>
              </a:rPr>
              <a:t> </a:t>
            </a:r>
            <a:r>
              <a:rPr lang="pl-PL" sz="1700" dirty="0" err="1" smtClean="0">
                <a:latin typeface="Candara" pitchFamily="34" charset="0"/>
              </a:rPr>
              <a:t>Alcazaba</a:t>
            </a:r>
            <a:r>
              <a:rPr lang="pl-PL" sz="1700" dirty="0" smtClean="0">
                <a:latin typeface="Candara" pitchFamily="34" charset="0"/>
              </a:rPr>
              <a:t>. </a:t>
            </a:r>
            <a:r>
              <a:rPr lang="pl-PL" sz="1700" dirty="0" err="1" smtClean="0">
                <a:latin typeface="Candara" pitchFamily="34" charset="0"/>
              </a:rPr>
              <a:t>The</a:t>
            </a:r>
            <a:r>
              <a:rPr lang="pl-PL" sz="1700" dirty="0" smtClean="0">
                <a:latin typeface="Candara" pitchFamily="34" charset="0"/>
              </a:rPr>
              <a:t> </a:t>
            </a:r>
            <a:r>
              <a:rPr lang="pl-PL" sz="1700" dirty="0" err="1" smtClean="0">
                <a:latin typeface="Candara" pitchFamily="34" charset="0"/>
              </a:rPr>
              <a:t>walls</a:t>
            </a:r>
            <a:r>
              <a:rPr lang="pl-PL" sz="1700" dirty="0" smtClean="0">
                <a:latin typeface="Candara" pitchFamily="34" charset="0"/>
              </a:rPr>
              <a:t> of </a:t>
            </a:r>
            <a:r>
              <a:rPr lang="pl-PL" sz="1700" dirty="0" err="1" smtClean="0">
                <a:latin typeface="Candara" pitchFamily="34" charset="0"/>
              </a:rPr>
              <a:t>Gibralfaro</a:t>
            </a:r>
            <a:r>
              <a:rPr lang="pl-PL" sz="1700" dirty="0" smtClean="0">
                <a:latin typeface="Candara" pitchFamily="34" charset="0"/>
              </a:rPr>
              <a:t> </a:t>
            </a:r>
            <a:r>
              <a:rPr lang="pl-PL" sz="1700" dirty="0" err="1" smtClean="0">
                <a:latin typeface="Candara" pitchFamily="34" charset="0"/>
              </a:rPr>
              <a:t>are</a:t>
            </a:r>
            <a:r>
              <a:rPr lang="pl-PL" sz="1700" dirty="0" smtClean="0">
                <a:latin typeface="Candara" pitchFamily="34" charset="0"/>
              </a:rPr>
              <a:t> </a:t>
            </a:r>
            <a:r>
              <a:rPr lang="pl-PL" sz="1700" dirty="0" err="1" smtClean="0">
                <a:latin typeface="Candara" pitchFamily="34" charset="0"/>
              </a:rPr>
              <a:t>even</a:t>
            </a:r>
            <a:r>
              <a:rPr lang="pl-PL" sz="1700" dirty="0" smtClean="0">
                <a:latin typeface="Candara" pitchFamily="34" charset="0"/>
              </a:rPr>
              <a:t> </a:t>
            </a:r>
            <a:r>
              <a:rPr lang="pl-PL" sz="1700" dirty="0" err="1" smtClean="0">
                <a:latin typeface="Candara" pitchFamily="34" charset="0"/>
              </a:rPr>
              <a:t>higher</a:t>
            </a:r>
            <a:r>
              <a:rPr lang="pl-PL" sz="1700" dirty="0" smtClean="0">
                <a:latin typeface="Candara" pitchFamily="34" charset="0"/>
              </a:rPr>
              <a:t>. </a:t>
            </a:r>
            <a:r>
              <a:rPr lang="pl-PL" sz="1700" dirty="0" err="1" smtClean="0">
                <a:latin typeface="Candara" pitchFamily="34" charset="0"/>
              </a:rPr>
              <a:t>Both</a:t>
            </a:r>
            <a:r>
              <a:rPr lang="pl-PL" sz="1700" dirty="0" smtClean="0">
                <a:latin typeface="Candara" pitchFamily="34" charset="0"/>
              </a:rPr>
              <a:t> </a:t>
            </a:r>
            <a:r>
              <a:rPr lang="pl-PL" sz="1700" dirty="0" err="1" smtClean="0">
                <a:latin typeface="Candara" pitchFamily="34" charset="0"/>
              </a:rPr>
              <a:t>objects</a:t>
            </a:r>
            <a:r>
              <a:rPr lang="pl-PL" sz="1700" dirty="0" smtClean="0">
                <a:latin typeface="Candara" pitchFamily="34" charset="0"/>
              </a:rPr>
              <a:t> </a:t>
            </a:r>
            <a:r>
              <a:rPr lang="pl-PL" sz="1700" dirty="0" err="1" smtClean="0">
                <a:latin typeface="Candara" pitchFamily="34" charset="0"/>
              </a:rPr>
              <a:t>were</a:t>
            </a:r>
            <a:r>
              <a:rPr lang="pl-PL" sz="1700" dirty="0" smtClean="0">
                <a:latin typeface="Candara" pitchFamily="34" charset="0"/>
              </a:rPr>
              <a:t> </a:t>
            </a:r>
            <a:r>
              <a:rPr lang="pl-PL" sz="1700" dirty="0" err="1" smtClean="0">
                <a:latin typeface="Candara" pitchFamily="34" charset="0"/>
              </a:rPr>
              <a:t>built</a:t>
            </a:r>
            <a:r>
              <a:rPr lang="pl-PL" sz="1700" dirty="0" smtClean="0">
                <a:latin typeface="Candara" pitchFamily="34" charset="0"/>
              </a:rPr>
              <a:t> by a </a:t>
            </a:r>
            <a:r>
              <a:rPr lang="pl-PL" sz="1700" dirty="0" err="1" smtClean="0">
                <a:latin typeface="Candara" pitchFamily="34" charset="0"/>
              </a:rPr>
              <a:t>Muslim</a:t>
            </a:r>
            <a:r>
              <a:rPr lang="pl-PL" sz="1700" dirty="0" smtClean="0">
                <a:latin typeface="Candara" pitchFamily="34" charset="0"/>
              </a:rPr>
              <a:t>. </a:t>
            </a:r>
            <a:r>
              <a:rPr lang="pl-PL" sz="1700" dirty="0" err="1" smtClean="0">
                <a:latin typeface="Candara" pitchFamily="34" charset="0"/>
              </a:rPr>
              <a:t>Alcazaba</a:t>
            </a:r>
            <a:r>
              <a:rPr lang="pl-PL" sz="1700" dirty="0" smtClean="0">
                <a:latin typeface="Candara" pitchFamily="34" charset="0"/>
              </a:rPr>
              <a:t> </a:t>
            </a:r>
            <a:r>
              <a:rPr lang="pl-PL" sz="1700" dirty="0" err="1" smtClean="0">
                <a:latin typeface="Candara" pitchFamily="34" charset="0"/>
              </a:rPr>
              <a:t>is</a:t>
            </a:r>
            <a:r>
              <a:rPr lang="pl-PL" sz="1700" dirty="0" smtClean="0">
                <a:latin typeface="Candara" pitchFamily="34" charset="0"/>
              </a:rPr>
              <a:t> a </a:t>
            </a:r>
            <a:r>
              <a:rPr lang="pl-PL" sz="1700" dirty="0" err="1" smtClean="0">
                <a:latin typeface="Candara" pitchFamily="34" charset="0"/>
              </a:rPr>
              <a:t>fortress</a:t>
            </a:r>
            <a:r>
              <a:rPr lang="pl-PL" sz="1700" dirty="0" smtClean="0">
                <a:latin typeface="Candara" pitchFamily="34" charset="0"/>
              </a:rPr>
              <a:t> </a:t>
            </a:r>
            <a:r>
              <a:rPr lang="pl-PL" sz="1700" dirty="0" err="1" smtClean="0">
                <a:latin typeface="Candara" pitchFamily="34" charset="0"/>
              </a:rPr>
              <a:t>built</a:t>
            </a:r>
            <a:r>
              <a:rPr lang="pl-PL" sz="1700" dirty="0" smtClean="0">
                <a:latin typeface="Candara" pitchFamily="34" charset="0"/>
              </a:rPr>
              <a:t> </a:t>
            </a:r>
            <a:r>
              <a:rPr lang="pl-PL" sz="1700" dirty="0" err="1" smtClean="0">
                <a:latin typeface="Candara" pitchFamily="34" charset="0"/>
              </a:rPr>
              <a:t>in</a:t>
            </a:r>
            <a:r>
              <a:rPr lang="pl-PL" sz="1700" dirty="0" smtClean="0">
                <a:latin typeface="Candara" pitchFamily="34" charset="0"/>
              </a:rPr>
              <a:t> </a:t>
            </a:r>
            <a:r>
              <a:rPr lang="pl-PL" sz="1700" dirty="0" err="1" smtClean="0">
                <a:latin typeface="Candara" pitchFamily="34" charset="0"/>
              </a:rPr>
              <a:t>the</a:t>
            </a:r>
            <a:r>
              <a:rPr lang="pl-PL" sz="1700" dirty="0" smtClean="0">
                <a:latin typeface="Candara" pitchFamily="34" charset="0"/>
              </a:rPr>
              <a:t> </a:t>
            </a:r>
            <a:r>
              <a:rPr lang="pl-PL" sz="1700" dirty="0" err="1" smtClean="0">
                <a:latin typeface="Candara" pitchFamily="34" charset="0"/>
              </a:rPr>
              <a:t>eighth</a:t>
            </a:r>
            <a:r>
              <a:rPr lang="pl-PL" sz="1700" dirty="0" smtClean="0">
                <a:latin typeface="Candara" pitchFamily="34" charset="0"/>
              </a:rPr>
              <a:t> </a:t>
            </a:r>
            <a:r>
              <a:rPr lang="pl-PL" sz="1700" dirty="0" err="1" smtClean="0">
                <a:latin typeface="Candara" pitchFamily="34" charset="0"/>
              </a:rPr>
              <a:t>century</a:t>
            </a:r>
            <a:r>
              <a:rPr lang="pl-PL" sz="1700" dirty="0" smtClean="0">
                <a:latin typeface="Candara" pitchFamily="34" charset="0"/>
              </a:rPr>
              <a:t> on Roman </a:t>
            </a:r>
            <a:r>
              <a:rPr lang="pl-PL" sz="1700" dirty="0" err="1" smtClean="0">
                <a:latin typeface="Candara" pitchFamily="34" charset="0"/>
              </a:rPr>
              <a:t>ruins</a:t>
            </a:r>
            <a:r>
              <a:rPr lang="pl-PL" sz="1700" dirty="0" smtClean="0">
                <a:latin typeface="Candara" pitchFamily="34" charset="0"/>
              </a:rPr>
              <a:t>, and </a:t>
            </a:r>
            <a:r>
              <a:rPr lang="pl-PL" sz="1700" dirty="0" err="1" smtClean="0">
                <a:latin typeface="Candara" pitchFamily="34" charset="0"/>
              </a:rPr>
              <a:t>its</a:t>
            </a:r>
            <a:r>
              <a:rPr lang="pl-PL" sz="1700" dirty="0" smtClean="0">
                <a:latin typeface="Candara" pitchFamily="34" charset="0"/>
              </a:rPr>
              <a:t> </a:t>
            </a:r>
            <a:r>
              <a:rPr lang="pl-PL" sz="1700" dirty="0" err="1" smtClean="0">
                <a:latin typeface="Candara" pitchFamily="34" charset="0"/>
              </a:rPr>
              <a:t>main</a:t>
            </a:r>
            <a:r>
              <a:rPr lang="pl-PL" sz="1700" dirty="0" smtClean="0">
                <a:latin typeface="Candara" pitchFamily="34" charset="0"/>
              </a:rPr>
              <a:t> </a:t>
            </a:r>
            <a:r>
              <a:rPr lang="pl-PL" sz="1700" dirty="0" err="1" smtClean="0">
                <a:latin typeface="Candara" pitchFamily="34" charset="0"/>
              </a:rPr>
              <a:t>goal</a:t>
            </a:r>
            <a:r>
              <a:rPr lang="pl-PL" sz="1700" dirty="0" smtClean="0">
                <a:latin typeface="Candara" pitchFamily="34" charset="0"/>
              </a:rPr>
              <a:t> was to </a:t>
            </a:r>
            <a:r>
              <a:rPr lang="pl-PL" sz="1700" dirty="0" err="1" smtClean="0">
                <a:latin typeface="Candara" pitchFamily="34" charset="0"/>
              </a:rPr>
              <a:t>protect</a:t>
            </a:r>
            <a:r>
              <a:rPr lang="pl-PL" sz="1700" dirty="0" smtClean="0">
                <a:latin typeface="Candara" pitchFamily="34" charset="0"/>
              </a:rPr>
              <a:t> </a:t>
            </a:r>
            <a:r>
              <a:rPr lang="pl-PL" sz="1700" dirty="0" err="1" smtClean="0">
                <a:latin typeface="Candara" pitchFamily="34" charset="0"/>
              </a:rPr>
              <a:t>the</a:t>
            </a:r>
            <a:r>
              <a:rPr lang="pl-PL" sz="1700" dirty="0" smtClean="0">
                <a:latin typeface="Candara" pitchFamily="34" charset="0"/>
              </a:rPr>
              <a:t> city </a:t>
            </a:r>
            <a:r>
              <a:rPr lang="pl-PL" sz="1700" dirty="0" err="1" smtClean="0">
                <a:latin typeface="Candara" pitchFamily="34" charset="0"/>
              </a:rPr>
              <a:t>from</a:t>
            </a:r>
            <a:r>
              <a:rPr lang="pl-PL" sz="1700" dirty="0" smtClean="0">
                <a:latin typeface="Candara" pitchFamily="34" charset="0"/>
              </a:rPr>
              <a:t> </a:t>
            </a:r>
            <a:r>
              <a:rPr lang="pl-PL" sz="1700" dirty="0" err="1" smtClean="0">
                <a:latin typeface="Candara" pitchFamily="34" charset="0"/>
              </a:rPr>
              <a:t>pirate</a:t>
            </a:r>
            <a:r>
              <a:rPr lang="pl-PL" sz="1700" dirty="0" smtClean="0">
                <a:latin typeface="Candara" pitchFamily="34" charset="0"/>
              </a:rPr>
              <a:t> </a:t>
            </a:r>
            <a:r>
              <a:rPr lang="pl-PL" sz="1700" dirty="0" err="1" smtClean="0">
                <a:latin typeface="Candara" pitchFamily="34" charset="0"/>
              </a:rPr>
              <a:t>attacks</a:t>
            </a:r>
            <a:r>
              <a:rPr lang="pl-PL" sz="1700" dirty="0" smtClean="0">
                <a:latin typeface="Candara" pitchFamily="34" charset="0"/>
              </a:rPr>
              <a:t>. </a:t>
            </a:r>
          </a:p>
          <a:p>
            <a:endParaRPr lang="pl-PL" sz="1700" dirty="0"/>
          </a:p>
        </p:txBody>
      </p:sp>
      <p:pic>
        <p:nvPicPr>
          <p:cNvPr id="15" name="Imagen 15" descr="C:\Users\Equipo Fijo\Desktop\tour_img-778933-92.jpg"/>
          <p:cNvPicPr/>
          <p:nvPr/>
        </p:nvPicPr>
        <p:blipFill>
          <a:blip r:embed="rId4" cstate="print"/>
          <a:srcRect/>
          <a:stretch>
            <a:fillRect/>
          </a:stretch>
        </p:blipFill>
        <p:spPr bwMode="auto">
          <a:xfrm>
            <a:off x="5143504" y="1571612"/>
            <a:ext cx="3643338"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pole tekstowe 15"/>
          <p:cNvSpPr txBox="1"/>
          <p:nvPr/>
        </p:nvSpPr>
        <p:spPr>
          <a:xfrm>
            <a:off x="694588" y="1181149"/>
            <a:ext cx="4071966" cy="3308598"/>
          </a:xfrm>
          <a:prstGeom prst="rect">
            <a:avLst/>
          </a:prstGeom>
          <a:noFill/>
        </p:spPr>
        <p:txBody>
          <a:bodyPr wrap="square" rtlCol="0">
            <a:spAutoFit/>
          </a:bodyPr>
          <a:lstStyle/>
          <a:p>
            <a:r>
              <a:rPr lang="pl-PL" sz="1700" b="1" dirty="0" err="1" smtClean="0">
                <a:solidFill>
                  <a:srgbClr val="002060"/>
                </a:solidFill>
                <a:latin typeface="Candara" pitchFamily="34" charset="0"/>
              </a:rPr>
              <a:t>Teatro</a:t>
            </a:r>
            <a:r>
              <a:rPr lang="pl-PL" sz="1700" b="1" dirty="0" smtClean="0">
                <a:solidFill>
                  <a:srgbClr val="002060"/>
                </a:solidFill>
                <a:latin typeface="Candara" pitchFamily="34" charset="0"/>
              </a:rPr>
              <a:t> Romano</a:t>
            </a:r>
          </a:p>
          <a:p>
            <a:pPr algn="just"/>
            <a:r>
              <a:rPr lang="en-US" sz="1600" dirty="0" smtClean="0">
                <a:latin typeface="Candara" pitchFamily="34" charset="0"/>
              </a:rPr>
              <a:t>Located in the heart of the city, below the </a:t>
            </a:r>
            <a:r>
              <a:rPr lang="en-US" sz="1600" dirty="0" err="1" smtClean="0">
                <a:latin typeface="Candara" pitchFamily="34" charset="0"/>
              </a:rPr>
              <a:t>Alcazaba</a:t>
            </a:r>
            <a:r>
              <a:rPr lang="en-US" sz="1600" dirty="0" smtClean="0">
                <a:latin typeface="Candara" pitchFamily="34" charset="0"/>
              </a:rPr>
              <a:t> fortress, the Roman Theater is the oldest monument in Malaga. It was built in the first century BC and was used until the 3rd century </a:t>
            </a:r>
            <a:r>
              <a:rPr lang="pl-PL" sz="1600" dirty="0" smtClean="0">
                <a:latin typeface="Candara" pitchFamily="34" charset="0"/>
              </a:rPr>
              <a:t>AD.</a:t>
            </a:r>
            <a:r>
              <a:rPr lang="en-US" sz="1600" dirty="0" smtClean="0">
                <a:latin typeface="Candara" pitchFamily="34" charset="0"/>
              </a:rPr>
              <a:t> After taking over this area in the 8th century, the Moors demolished part of the theater, and the obtained stone was used to build the fortress. To this day, Roman columns and capitals can be seen in the </a:t>
            </a:r>
            <a:r>
              <a:rPr lang="en-US" sz="1600" dirty="0" err="1" smtClean="0">
                <a:latin typeface="Candara" pitchFamily="34" charset="0"/>
              </a:rPr>
              <a:t>Alcazaba</a:t>
            </a:r>
            <a:r>
              <a:rPr lang="en-US" sz="1600" dirty="0" smtClean="0">
                <a:latin typeface="Candara" pitchFamily="34" charset="0"/>
              </a:rPr>
              <a:t>. Over time, the theater was forgotten and buried underground. There he remained for almost five centuries.</a:t>
            </a:r>
            <a:endParaRPr lang="pl-PL" sz="1600" dirty="0"/>
          </a:p>
        </p:txBody>
      </p:sp>
      <p:pic>
        <p:nvPicPr>
          <p:cNvPr id="17" name="Imagen 12" descr="C:\Users\Equipo Fijo\Desktop\ALCAZABA-1.JPG"/>
          <p:cNvPicPr/>
          <p:nvPr/>
        </p:nvPicPr>
        <p:blipFill>
          <a:blip r:embed="rId5" cstate="print"/>
          <a:srcRect/>
          <a:stretch>
            <a:fillRect/>
          </a:stretch>
        </p:blipFill>
        <p:spPr bwMode="auto">
          <a:xfrm>
            <a:off x="785786" y="4500570"/>
            <a:ext cx="3500462"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300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1 Imagen" descr="EU flag-Erasmus+_vect_POS.jpg"/>
          <p:cNvPicPr>
            <a:picLocks noChangeAspect="1"/>
          </p:cNvPicPr>
          <p:nvPr/>
        </p:nvPicPr>
        <p:blipFill>
          <a:blip r:embed="rId2" cstate="print"/>
          <a:stretch>
            <a:fillRect/>
          </a:stretch>
        </p:blipFill>
        <p:spPr>
          <a:xfrm>
            <a:off x="6715140" y="857232"/>
            <a:ext cx="2268000" cy="647835"/>
          </a:xfrm>
          <a:prstGeom prst="rect">
            <a:avLst/>
          </a:prstGeom>
        </p:spPr>
      </p:pic>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Tytuł 1"/>
          <p:cNvSpPr>
            <a:spLocks noGrp="1"/>
          </p:cNvSpPr>
          <p:nvPr>
            <p:ph type="title"/>
          </p:nvPr>
        </p:nvSpPr>
        <p:spPr>
          <a:xfrm>
            <a:off x="618355" y="84129"/>
            <a:ext cx="7886700" cy="1325563"/>
          </a:xfrm>
        </p:spPr>
        <p:txBody>
          <a:bodyPr>
            <a:normAutofit/>
          </a:bodyPr>
          <a:lstStyle/>
          <a:p>
            <a:pPr algn="ctr"/>
            <a:r>
              <a:rPr lang="pl-PL" sz="3600" b="1" dirty="0" err="1" smtClean="0">
                <a:solidFill>
                  <a:srgbClr val="002060"/>
                </a:solidFill>
                <a:latin typeface="Candara" panose="020E0502030303020204" pitchFamily="34" charset="0"/>
              </a:rPr>
              <a:t>Monuments</a:t>
            </a:r>
            <a:r>
              <a:rPr lang="pl-PL" sz="3600" b="1" dirty="0" smtClean="0">
                <a:solidFill>
                  <a:srgbClr val="002060"/>
                </a:solidFill>
                <a:latin typeface="Candara" panose="020E0502030303020204" pitchFamily="34" charset="0"/>
              </a:rPr>
              <a:t> of Old Town</a:t>
            </a:r>
            <a:endParaRPr lang="pl-PL" sz="3600" b="1" dirty="0">
              <a:solidFill>
                <a:srgbClr val="002060"/>
              </a:solidFill>
              <a:latin typeface="Candara" panose="020E0502030303020204" pitchFamily="34" charset="0"/>
            </a:endParaRPr>
          </a:p>
        </p:txBody>
      </p:sp>
      <p:sp>
        <p:nvSpPr>
          <p:cNvPr id="7" name="9 Rectángulo"/>
          <p:cNvSpPr/>
          <p:nvPr/>
        </p:nvSpPr>
        <p:spPr>
          <a:xfrm rot="16200000">
            <a:off x="-3110413" y="3101256"/>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206" y="0"/>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ole tekstowe 12"/>
          <p:cNvSpPr txBox="1"/>
          <p:nvPr/>
        </p:nvSpPr>
        <p:spPr>
          <a:xfrm>
            <a:off x="4375039" y="3611347"/>
            <a:ext cx="4511761" cy="2708434"/>
          </a:xfrm>
          <a:prstGeom prst="rect">
            <a:avLst/>
          </a:prstGeom>
          <a:noFill/>
        </p:spPr>
        <p:txBody>
          <a:bodyPr wrap="square" rtlCol="0">
            <a:spAutoFit/>
          </a:bodyPr>
          <a:lstStyle/>
          <a:p>
            <a:r>
              <a:rPr lang="pl-PL" sz="1700" b="1" dirty="0" err="1" smtClean="0">
                <a:solidFill>
                  <a:srgbClr val="002060"/>
                </a:solidFill>
                <a:latin typeface="Cambria" pitchFamily="18" charset="0"/>
              </a:rPr>
              <a:t>Catedral</a:t>
            </a:r>
            <a:endParaRPr lang="pl-PL" sz="1700" b="1" dirty="0" smtClean="0">
              <a:solidFill>
                <a:srgbClr val="002060"/>
              </a:solidFill>
              <a:latin typeface="Cambria" pitchFamily="18" charset="0"/>
            </a:endParaRPr>
          </a:p>
          <a:p>
            <a:pPr algn="just"/>
            <a:r>
              <a:rPr lang="en-US" sz="1700" dirty="0" smtClean="0">
                <a:latin typeface="Candara" pitchFamily="34" charset="0"/>
              </a:rPr>
              <a:t>A short distance from the castle hill, in the heart of the city, is the Cathedral of Malaga. This is the second tallest cathedral in Andalusia, just after the Seville </a:t>
            </a:r>
            <a:r>
              <a:rPr lang="en-US" sz="1700" dirty="0" err="1" smtClean="0">
                <a:latin typeface="Candara" pitchFamily="34" charset="0"/>
              </a:rPr>
              <a:t>Giralda</a:t>
            </a:r>
            <a:r>
              <a:rPr lang="en-US" sz="1700" dirty="0" smtClean="0">
                <a:latin typeface="Candara" pitchFamily="34" charset="0"/>
              </a:rPr>
              <a:t>. At the beginning, the project assumed the construction of two towers, but due to the lack of sufficient financial resources, the second </a:t>
            </a:r>
            <a:r>
              <a:rPr lang="pl-PL" sz="1700" dirty="0" err="1" smtClean="0">
                <a:latin typeface="Candara" pitchFamily="34" charset="0"/>
              </a:rPr>
              <a:t>tower</a:t>
            </a:r>
            <a:r>
              <a:rPr lang="en-US" sz="1700" dirty="0" smtClean="0">
                <a:latin typeface="Candara" pitchFamily="34" charset="0"/>
              </a:rPr>
              <a:t> was never completed, which is why the cathedral is called the One-Handed Lady - "La </a:t>
            </a:r>
            <a:r>
              <a:rPr lang="en-US" sz="1700" dirty="0" err="1" smtClean="0">
                <a:latin typeface="Candara" pitchFamily="34" charset="0"/>
              </a:rPr>
              <a:t>Manquita</a:t>
            </a:r>
            <a:r>
              <a:rPr lang="en-US" sz="1700" dirty="0" smtClean="0">
                <a:latin typeface="Candara" pitchFamily="34" charset="0"/>
              </a:rPr>
              <a:t>".</a:t>
            </a:r>
            <a:endParaRPr lang="pl-PL" sz="1700" dirty="0">
              <a:latin typeface="Candara" pitchFamily="34" charset="0"/>
            </a:endParaRPr>
          </a:p>
        </p:txBody>
      </p:sp>
      <p:sp>
        <p:nvSpPr>
          <p:cNvPr id="16" name="pole tekstowe 15"/>
          <p:cNvSpPr txBox="1"/>
          <p:nvPr/>
        </p:nvSpPr>
        <p:spPr>
          <a:xfrm>
            <a:off x="785786" y="1500174"/>
            <a:ext cx="4071966" cy="1923604"/>
          </a:xfrm>
          <a:prstGeom prst="rect">
            <a:avLst/>
          </a:prstGeom>
          <a:noFill/>
        </p:spPr>
        <p:txBody>
          <a:bodyPr wrap="square" rtlCol="0">
            <a:spAutoFit/>
          </a:bodyPr>
          <a:lstStyle/>
          <a:p>
            <a:r>
              <a:rPr lang="pl-PL" sz="1700" b="1" dirty="0" err="1" smtClean="0">
                <a:solidFill>
                  <a:srgbClr val="002060"/>
                </a:solidFill>
                <a:latin typeface="Candara" pitchFamily="34" charset="0"/>
              </a:rPr>
              <a:t>Plaza</a:t>
            </a:r>
            <a:r>
              <a:rPr lang="pl-PL" sz="1700" b="1" dirty="0" smtClean="0">
                <a:solidFill>
                  <a:srgbClr val="002060"/>
                </a:solidFill>
                <a:latin typeface="Candara" pitchFamily="34" charset="0"/>
              </a:rPr>
              <a:t> de la Merced</a:t>
            </a:r>
          </a:p>
          <a:p>
            <a:pPr algn="just"/>
            <a:r>
              <a:rPr lang="en-US" sz="1700" dirty="0" smtClean="0">
                <a:latin typeface="Candara" pitchFamily="34" charset="0"/>
              </a:rPr>
              <a:t>This is one of the larger squares of Malaga, which is known primarily because it is near the Picasso family home.</a:t>
            </a:r>
            <a:r>
              <a:rPr lang="pl-PL" sz="1700" dirty="0" smtClean="0">
                <a:latin typeface="Candara" pitchFamily="34" charset="0"/>
              </a:rPr>
              <a:t> </a:t>
            </a:r>
            <a:r>
              <a:rPr lang="en-US" sz="1700" dirty="0" smtClean="0">
                <a:latin typeface="Candara" pitchFamily="34" charset="0"/>
              </a:rPr>
              <a:t>They say it was in this square where the famous artist made his first steps. The Picasso Museum is also nearby.</a:t>
            </a:r>
            <a:endParaRPr lang="pl-PL" sz="1700" dirty="0">
              <a:latin typeface="Candara" pitchFamily="34" charset="0"/>
            </a:endParaRPr>
          </a:p>
        </p:txBody>
      </p:sp>
      <p:pic>
        <p:nvPicPr>
          <p:cNvPr id="11" name="Imagen 10" descr="C:\Users\Equipo Fijo\Desktop\malagaenelsigloxix_crop3sub1.jpg"/>
          <p:cNvPicPr/>
          <p:nvPr/>
        </p:nvPicPr>
        <p:blipFill>
          <a:blip r:embed="rId4" cstate="print"/>
          <a:srcRect/>
          <a:stretch>
            <a:fillRect/>
          </a:stretch>
        </p:blipFill>
        <p:spPr bwMode="auto">
          <a:xfrm>
            <a:off x="812356" y="3685388"/>
            <a:ext cx="3429024"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8" descr="C:\Users\Equipo Fijo\Desktop\DFkzFT7WsAAQJel.jpg"/>
          <p:cNvPicPr/>
          <p:nvPr/>
        </p:nvPicPr>
        <p:blipFill>
          <a:blip r:embed="rId5" cstate="print"/>
          <a:srcRect/>
          <a:stretch>
            <a:fillRect/>
          </a:stretch>
        </p:blipFill>
        <p:spPr bwMode="auto">
          <a:xfrm>
            <a:off x="5143504" y="1571612"/>
            <a:ext cx="3786214" cy="1714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6947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1 Imagen" descr="EU flag-Erasmus+_vect_POS.jpg"/>
          <p:cNvPicPr>
            <a:picLocks noChangeAspect="1"/>
          </p:cNvPicPr>
          <p:nvPr/>
        </p:nvPicPr>
        <p:blipFill>
          <a:blip r:embed="rId2" cstate="print"/>
          <a:stretch>
            <a:fillRect/>
          </a:stretch>
        </p:blipFill>
        <p:spPr>
          <a:xfrm>
            <a:off x="6715140" y="857232"/>
            <a:ext cx="2268000" cy="647835"/>
          </a:xfrm>
          <a:prstGeom prst="rect">
            <a:avLst/>
          </a:prstGeom>
        </p:spPr>
      </p:pic>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Tytuł 1"/>
          <p:cNvSpPr>
            <a:spLocks noGrp="1"/>
          </p:cNvSpPr>
          <p:nvPr>
            <p:ph type="title"/>
          </p:nvPr>
        </p:nvSpPr>
        <p:spPr>
          <a:xfrm>
            <a:off x="800317" y="210715"/>
            <a:ext cx="7886700" cy="1325563"/>
          </a:xfrm>
        </p:spPr>
        <p:txBody>
          <a:bodyPr>
            <a:normAutofit/>
          </a:bodyPr>
          <a:lstStyle/>
          <a:p>
            <a:pPr algn="ctr"/>
            <a:r>
              <a:rPr lang="pl-PL" sz="3600" b="1" dirty="0" err="1" smtClean="0">
                <a:solidFill>
                  <a:srgbClr val="002060"/>
                </a:solidFill>
                <a:latin typeface="Candara" panose="020E0502030303020204" pitchFamily="34" charset="0"/>
              </a:rPr>
              <a:t>Ubeda</a:t>
            </a:r>
            <a:endParaRPr lang="pl-PL" sz="3600" b="1" dirty="0">
              <a:solidFill>
                <a:srgbClr val="002060"/>
              </a:solidFill>
              <a:latin typeface="Candara" panose="020E0502030303020204" pitchFamily="34" charset="0"/>
            </a:endParaRPr>
          </a:p>
        </p:txBody>
      </p:sp>
      <p:sp>
        <p:nvSpPr>
          <p:cNvPr id="7" name="9 Rectángulo"/>
          <p:cNvSpPr/>
          <p:nvPr/>
        </p:nvSpPr>
        <p:spPr>
          <a:xfrm rot="16200000">
            <a:off x="-3110413" y="3101256"/>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445" y="-9158"/>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Obraz 13" descr="Visitar-Ubeda-y-Baeza-Jaen-Espana-5549.jpg"/>
          <p:cNvPicPr>
            <a:picLocks noChangeAspect="1"/>
          </p:cNvPicPr>
          <p:nvPr/>
        </p:nvPicPr>
        <p:blipFill rotWithShape="1">
          <a:blip r:embed="rId4"/>
          <a:srcRect b="2837"/>
          <a:stretch/>
        </p:blipFill>
        <p:spPr>
          <a:xfrm>
            <a:off x="1691680" y="1756151"/>
            <a:ext cx="6643734" cy="4305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1 Imagen" descr="EU flag-Erasmus+_vect_POS.jpg"/>
          <p:cNvPicPr>
            <a:picLocks noChangeAspect="1"/>
          </p:cNvPicPr>
          <p:nvPr/>
        </p:nvPicPr>
        <p:blipFill>
          <a:blip r:embed="rId2" cstate="print"/>
          <a:stretch>
            <a:fillRect/>
          </a:stretch>
        </p:blipFill>
        <p:spPr>
          <a:xfrm>
            <a:off x="6732240" y="958017"/>
            <a:ext cx="2268000" cy="647835"/>
          </a:xfrm>
          <a:prstGeom prst="rect">
            <a:avLst/>
          </a:prstGeom>
        </p:spPr>
      </p:pic>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Tytuł 1"/>
          <p:cNvSpPr>
            <a:spLocks noGrp="1"/>
          </p:cNvSpPr>
          <p:nvPr>
            <p:ph type="title"/>
          </p:nvPr>
        </p:nvSpPr>
        <p:spPr>
          <a:xfrm>
            <a:off x="609858" y="315623"/>
            <a:ext cx="7886700" cy="1325563"/>
          </a:xfrm>
        </p:spPr>
        <p:txBody>
          <a:bodyPr>
            <a:normAutofit/>
          </a:bodyPr>
          <a:lstStyle/>
          <a:p>
            <a:pPr algn="ctr"/>
            <a:r>
              <a:rPr lang="pl-PL" sz="3600" b="1" dirty="0" smtClean="0">
                <a:solidFill>
                  <a:srgbClr val="002060"/>
                </a:solidFill>
                <a:latin typeface="Candara" panose="020E0502030303020204" pitchFamily="34" charset="0"/>
              </a:rPr>
              <a:t>Ubeda </a:t>
            </a:r>
            <a:r>
              <a:rPr lang="es-ES" sz="3600" b="1" dirty="0" smtClean="0">
                <a:solidFill>
                  <a:srgbClr val="002060"/>
                </a:solidFill>
                <a:latin typeface="Candara" panose="020E0502030303020204" pitchFamily="34" charset="0"/>
              </a:rPr>
              <a:t>Old Town</a:t>
            </a:r>
            <a:endParaRPr lang="pl-PL" sz="3600" b="1" dirty="0">
              <a:solidFill>
                <a:srgbClr val="002060"/>
              </a:solidFill>
              <a:latin typeface="Candara" panose="020E0502030303020204" pitchFamily="34" charset="0"/>
            </a:endParaRPr>
          </a:p>
        </p:txBody>
      </p:sp>
      <p:sp>
        <p:nvSpPr>
          <p:cNvPr id="4" name="TextBox 4"/>
          <p:cNvSpPr txBox="1">
            <a:spLocks noChangeArrowheads="1"/>
          </p:cNvSpPr>
          <p:nvPr/>
        </p:nvSpPr>
        <p:spPr bwMode="auto">
          <a:xfrm>
            <a:off x="1115616" y="1641187"/>
            <a:ext cx="4171953" cy="1015663"/>
          </a:xfrm>
          <a:prstGeom prst="rect">
            <a:avLst/>
          </a:prstGeom>
          <a:noFill/>
          <a:ln w="9525">
            <a:noFill/>
            <a:miter lim="800000"/>
            <a:headEnd/>
            <a:tailEnd/>
          </a:ln>
        </p:spPr>
        <p:txBody>
          <a:bodyPr wrap="square">
            <a:spAutoFit/>
          </a:bodyPr>
          <a:lstStyle/>
          <a:p>
            <a:endParaRPr lang="pl-PL" sz="2400" dirty="0">
              <a:latin typeface="Calibri" pitchFamily="34" charset="0"/>
            </a:endParaRPr>
          </a:p>
          <a:p>
            <a:endParaRPr lang="en-GB" dirty="0">
              <a:latin typeface="Calibri" pitchFamily="34" charset="0"/>
            </a:endParaRPr>
          </a:p>
          <a:p>
            <a:endParaRPr lang="en-GB" dirty="0">
              <a:latin typeface="Calibri" pitchFamily="34" charset="0"/>
            </a:endParaRPr>
          </a:p>
        </p:txBody>
      </p:sp>
      <p:sp>
        <p:nvSpPr>
          <p:cNvPr id="7" name="9 Rectángulo"/>
          <p:cNvSpPr/>
          <p:nvPr/>
        </p:nvSpPr>
        <p:spPr>
          <a:xfrm rot="16200000">
            <a:off x="-3110413" y="3101256"/>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195" y="67469"/>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p:cNvSpPr txBox="1"/>
          <p:nvPr/>
        </p:nvSpPr>
        <p:spPr>
          <a:xfrm>
            <a:off x="5287569" y="2492896"/>
            <a:ext cx="3786182" cy="2554545"/>
          </a:xfrm>
          <a:prstGeom prst="rect">
            <a:avLst/>
          </a:prstGeom>
          <a:noFill/>
        </p:spPr>
        <p:txBody>
          <a:bodyPr wrap="square" rtlCol="0">
            <a:spAutoFit/>
          </a:bodyPr>
          <a:lstStyle/>
          <a:p>
            <a:pPr algn="just"/>
            <a:r>
              <a:rPr lang="es-ES" sz="2000" dirty="0" smtClean="0">
                <a:latin typeface="Candara" pitchFamily="34" charset="0"/>
              </a:rPr>
              <a:t>Below is a list of the most important places and </a:t>
            </a:r>
            <a:r>
              <a:rPr lang="es-ES" sz="2000" dirty="0" err="1" smtClean="0">
                <a:latin typeface="Candara" pitchFamily="34" charset="0"/>
              </a:rPr>
              <a:t>monument</a:t>
            </a:r>
            <a:r>
              <a:rPr lang="es-ES" sz="2000" dirty="0" err="1" smtClean="0">
                <a:solidFill>
                  <a:srgbClr val="FF0000"/>
                </a:solidFill>
                <a:latin typeface="Candara" pitchFamily="34" charset="0"/>
              </a:rPr>
              <a:t>s</a:t>
            </a:r>
            <a:r>
              <a:rPr lang="es-ES" sz="2000" dirty="0" smtClean="0">
                <a:latin typeface="Candara" pitchFamily="34" charset="0"/>
              </a:rPr>
              <a:t> to visit in </a:t>
            </a:r>
            <a:r>
              <a:rPr lang="pl-PL" sz="2000" dirty="0" smtClean="0">
                <a:latin typeface="Candara" pitchFamily="34" charset="0"/>
              </a:rPr>
              <a:t>Ubeda:</a:t>
            </a:r>
          </a:p>
          <a:p>
            <a:pPr marL="285750" indent="-285750" algn="just">
              <a:buFont typeface="Arial" panose="020B0604020202020204" pitchFamily="34" charset="0"/>
              <a:buChar char="•"/>
            </a:pPr>
            <a:endParaRPr lang="es-ES" sz="2000" dirty="0" smtClean="0">
              <a:latin typeface="Candara" pitchFamily="34" charset="0"/>
            </a:endParaRPr>
          </a:p>
          <a:p>
            <a:pPr marL="285750" indent="-285750" algn="just">
              <a:buFont typeface="Arial" panose="020B0604020202020204" pitchFamily="34" charset="0"/>
              <a:buChar char="•"/>
            </a:pPr>
            <a:r>
              <a:rPr lang="pl-PL" sz="2000" dirty="0" smtClean="0">
                <a:latin typeface="Candara" pitchFamily="34" charset="0"/>
              </a:rPr>
              <a:t>Hospital de Santiago</a:t>
            </a:r>
          </a:p>
          <a:p>
            <a:pPr marL="285750" indent="-285750" algn="just">
              <a:buFont typeface="Arial" panose="020B0604020202020204" pitchFamily="34" charset="0"/>
              <a:buChar char="•"/>
            </a:pPr>
            <a:r>
              <a:rPr lang="pl-PL" sz="2000" dirty="0" smtClean="0">
                <a:latin typeface="Candara" pitchFamily="34" charset="0"/>
              </a:rPr>
              <a:t>Iglesia de San Pablo</a:t>
            </a:r>
          </a:p>
          <a:p>
            <a:pPr marL="285750" indent="-285750" algn="just">
              <a:buFont typeface="Arial" panose="020B0604020202020204" pitchFamily="34" charset="0"/>
              <a:buChar char="•"/>
            </a:pPr>
            <a:r>
              <a:rPr lang="pl-PL" sz="2000" dirty="0" err="1" smtClean="0">
                <a:latin typeface="Candara" pitchFamily="34" charset="0"/>
              </a:rPr>
              <a:t>Capilla</a:t>
            </a:r>
            <a:r>
              <a:rPr lang="pl-PL" sz="2000" dirty="0" smtClean="0">
                <a:latin typeface="Candara" pitchFamily="34" charset="0"/>
              </a:rPr>
              <a:t> de San Salvador</a:t>
            </a:r>
          </a:p>
          <a:p>
            <a:pPr marL="285750" indent="-285750" algn="just">
              <a:buFont typeface="Arial" panose="020B0604020202020204" pitchFamily="34" charset="0"/>
              <a:buChar char="•"/>
            </a:pPr>
            <a:r>
              <a:rPr lang="pl-PL" sz="2000" dirty="0" err="1" smtClean="0">
                <a:latin typeface="Candara" pitchFamily="34" charset="0"/>
              </a:rPr>
              <a:t>Paredes</a:t>
            </a:r>
            <a:r>
              <a:rPr lang="pl-PL" sz="2000" dirty="0" smtClean="0">
                <a:latin typeface="Candara" pitchFamily="34" charset="0"/>
              </a:rPr>
              <a:t> de la </a:t>
            </a:r>
            <a:r>
              <a:rPr lang="pl-PL" sz="2000" dirty="0" err="1" smtClean="0">
                <a:latin typeface="Candara" pitchFamily="34" charset="0"/>
              </a:rPr>
              <a:t>ciudad</a:t>
            </a:r>
            <a:endParaRPr lang="pl-PL" sz="2000" dirty="0" smtClean="0">
              <a:latin typeface="Candara" pitchFamily="34"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03" y="2130040"/>
            <a:ext cx="4086269" cy="37721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73748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1 Imagen" descr="EU flag-Erasmus+_vect_POS.jpg"/>
          <p:cNvPicPr>
            <a:picLocks noChangeAspect="1"/>
          </p:cNvPicPr>
          <p:nvPr/>
        </p:nvPicPr>
        <p:blipFill>
          <a:blip r:embed="rId2" cstate="print"/>
          <a:stretch>
            <a:fillRect/>
          </a:stretch>
        </p:blipFill>
        <p:spPr>
          <a:xfrm>
            <a:off x="6715140" y="857232"/>
            <a:ext cx="2268000" cy="647835"/>
          </a:xfrm>
          <a:prstGeom prst="rect">
            <a:avLst/>
          </a:prstGeom>
        </p:spPr>
      </p:pic>
      <p:sp>
        <p:nvSpPr>
          <p:cNvPr id="5" name="7 Rectángulo"/>
          <p:cNvSpPr/>
          <p:nvPr/>
        </p:nvSpPr>
        <p:spPr>
          <a:xfrm>
            <a:off x="0" y="0"/>
            <a:ext cx="642909"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 name="Tytuł 1"/>
          <p:cNvSpPr>
            <a:spLocks noGrp="1"/>
          </p:cNvSpPr>
          <p:nvPr>
            <p:ph type="title"/>
          </p:nvPr>
        </p:nvSpPr>
        <p:spPr>
          <a:xfrm>
            <a:off x="642909" y="151013"/>
            <a:ext cx="7886700" cy="1325563"/>
          </a:xfrm>
        </p:spPr>
        <p:txBody>
          <a:bodyPr>
            <a:normAutofit/>
          </a:bodyPr>
          <a:lstStyle/>
          <a:p>
            <a:pPr algn="ctr"/>
            <a:r>
              <a:rPr lang="pl-PL" sz="3600" b="1" dirty="0" smtClean="0">
                <a:solidFill>
                  <a:srgbClr val="002060"/>
                </a:solidFill>
                <a:latin typeface="Candara" pitchFamily="34" charset="0"/>
              </a:rPr>
              <a:t>Entertainment</a:t>
            </a:r>
            <a:endParaRPr lang="pl-PL" sz="3600" b="1" dirty="0">
              <a:solidFill>
                <a:srgbClr val="002060"/>
              </a:solidFill>
              <a:latin typeface="Candara" pitchFamily="34" charset="0"/>
            </a:endParaRPr>
          </a:p>
        </p:txBody>
      </p:sp>
      <p:sp>
        <p:nvSpPr>
          <p:cNvPr id="4" name="TextBox 4"/>
          <p:cNvSpPr txBox="1">
            <a:spLocks noChangeArrowheads="1"/>
          </p:cNvSpPr>
          <p:nvPr/>
        </p:nvSpPr>
        <p:spPr bwMode="auto">
          <a:xfrm>
            <a:off x="4211960" y="1591747"/>
            <a:ext cx="4171953" cy="5355312"/>
          </a:xfrm>
          <a:prstGeom prst="rect">
            <a:avLst/>
          </a:prstGeom>
          <a:noFill/>
          <a:ln w="9525">
            <a:noFill/>
            <a:miter lim="800000"/>
            <a:headEnd/>
            <a:tailEnd/>
          </a:ln>
        </p:spPr>
        <p:txBody>
          <a:bodyPr wrap="square">
            <a:spAutoFit/>
          </a:bodyPr>
          <a:lstStyle/>
          <a:p>
            <a:pPr lvl="0" algn="just"/>
            <a:r>
              <a:rPr lang="en-US" sz="1900" dirty="0" err="1" smtClean="0">
                <a:latin typeface="Candara" pitchFamily="34" charset="0"/>
              </a:rPr>
              <a:t>Ubeda</a:t>
            </a:r>
            <a:r>
              <a:rPr lang="en-US" sz="1900" dirty="0" smtClean="0">
                <a:latin typeface="Candara" pitchFamily="34" charset="0"/>
              </a:rPr>
              <a:t> is a beautiful town located on the hill called La Loma. A magnificent view of the olive fields surrounding the hill makes the walk itself a wonderful experience. At the turn of September and October Fiesta San Miguel takes place. During the festival in </a:t>
            </a:r>
            <a:r>
              <a:rPr lang="en-US" sz="1900" dirty="0" err="1" smtClean="0">
                <a:latin typeface="Candara" pitchFamily="34" charset="0"/>
              </a:rPr>
              <a:t>Ubeda</a:t>
            </a:r>
            <a:r>
              <a:rPr lang="en-US" sz="1900" dirty="0" smtClean="0">
                <a:latin typeface="Candara" pitchFamily="34" charset="0"/>
              </a:rPr>
              <a:t> there are organized flamenco dance performances and local fairs. In </a:t>
            </a:r>
            <a:r>
              <a:rPr lang="en-US" sz="1900" dirty="0" err="1" smtClean="0">
                <a:latin typeface="Candara" pitchFamily="34" charset="0"/>
              </a:rPr>
              <a:t>Ubeda</a:t>
            </a:r>
            <a:r>
              <a:rPr lang="en-US" sz="1900" dirty="0" smtClean="0">
                <a:latin typeface="Candara" pitchFamily="34" charset="0"/>
              </a:rPr>
              <a:t> in mid-September there is also a </a:t>
            </a:r>
            <a:r>
              <a:rPr lang="en-US" sz="1900" dirty="0" err="1" smtClean="0">
                <a:latin typeface="Candara" pitchFamily="34" charset="0"/>
              </a:rPr>
              <a:t>Feria</a:t>
            </a:r>
            <a:r>
              <a:rPr lang="en-US" sz="1900" dirty="0" smtClean="0">
                <a:latin typeface="Candara" pitchFamily="34" charset="0"/>
              </a:rPr>
              <a:t> de la </a:t>
            </a:r>
            <a:r>
              <a:rPr lang="en-US" sz="1900" dirty="0" err="1" smtClean="0">
                <a:latin typeface="Candara" pitchFamily="34" charset="0"/>
              </a:rPr>
              <a:t>Tapa</a:t>
            </a:r>
            <a:r>
              <a:rPr lang="pl-PL" sz="1900" dirty="0" smtClean="0">
                <a:latin typeface="Candara" pitchFamily="34" charset="0"/>
              </a:rPr>
              <a:t>. </a:t>
            </a:r>
            <a:r>
              <a:rPr lang="en-US" sz="1900" dirty="0" smtClean="0">
                <a:latin typeface="Candara" pitchFamily="34" charset="0"/>
              </a:rPr>
              <a:t>We recommend this event, not only because of the festive and joyful atmosphere, but also because of the opportunity to taste many traditional Spanish tapas, especially those from </a:t>
            </a:r>
            <a:r>
              <a:rPr lang="pl-PL" sz="1900" dirty="0" err="1" smtClean="0">
                <a:latin typeface="Candara" pitchFamily="34" charset="0"/>
              </a:rPr>
              <a:t>Ubeda</a:t>
            </a:r>
            <a:r>
              <a:rPr lang="en-US" sz="1900" dirty="0" smtClean="0">
                <a:latin typeface="Candara" pitchFamily="34" charset="0"/>
              </a:rPr>
              <a:t>.</a:t>
            </a:r>
            <a:endParaRPr lang="pl-PL" sz="1900" dirty="0">
              <a:latin typeface="Candara" pitchFamily="34" charset="0"/>
            </a:endParaRPr>
          </a:p>
          <a:p>
            <a:endParaRPr lang="en-GB" sz="1900" dirty="0">
              <a:latin typeface="Calibri" pitchFamily="34" charset="0"/>
            </a:endParaRPr>
          </a:p>
          <a:p>
            <a:endParaRPr lang="en-GB" sz="1900" dirty="0">
              <a:latin typeface="Calibri" pitchFamily="34" charset="0"/>
            </a:endParaRPr>
          </a:p>
        </p:txBody>
      </p:sp>
      <p:sp>
        <p:nvSpPr>
          <p:cNvPr id="7" name="9 Rectángulo"/>
          <p:cNvSpPr/>
          <p:nvPr/>
        </p:nvSpPr>
        <p:spPr>
          <a:xfrm rot="16200000">
            <a:off x="-3110413" y="3101256"/>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206" y="0"/>
            <a:ext cx="1471811" cy="9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Obraz 12" descr="Feria-úbeda-2015 (1).jpg"/>
          <p:cNvPicPr>
            <a:picLocks noChangeAspect="1"/>
          </p:cNvPicPr>
          <p:nvPr/>
        </p:nvPicPr>
        <p:blipFill>
          <a:blip r:embed="rId4" cstate="print"/>
          <a:stretch>
            <a:fillRect/>
          </a:stretch>
        </p:blipFill>
        <p:spPr>
          <a:xfrm>
            <a:off x="1206805" y="3140968"/>
            <a:ext cx="2078269" cy="2940947"/>
          </a:xfrm>
          <a:prstGeom prst="rect">
            <a:avLst/>
          </a:prstGeom>
          <a:ln>
            <a:noFill/>
          </a:ln>
          <a:effectLst>
            <a:softEdge rad="112500"/>
          </a:effectLst>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970" y="1438931"/>
            <a:ext cx="3019403" cy="1702037"/>
          </a:xfrm>
          <a:prstGeom prst="rect">
            <a:avLst/>
          </a:prstGeom>
          <a:ln>
            <a:noFill/>
          </a:ln>
          <a:effectLst>
            <a:softEdge rad="112500"/>
          </a:effectLst>
        </p:spPr>
      </p:pic>
    </p:spTree>
    <p:extLst>
      <p:ext uri="{BB962C8B-B14F-4D97-AF65-F5344CB8AC3E}">
        <p14:creationId xmlns:p14="http://schemas.microsoft.com/office/powerpoint/2010/main" val="3906070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0" y="0"/>
            <a:ext cx="64291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110413"/>
            <a:ext cx="6867158" cy="646331"/>
          </a:xfrm>
          <a:prstGeom prst="rect">
            <a:avLst/>
          </a:prstGeom>
        </p:spPr>
        <p:txBody>
          <a:bodyPr wrap="square">
            <a:spAutoFit/>
          </a:bodyPr>
          <a:lstStyle/>
          <a:p>
            <a:pPr algn="ct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1403648" y="604378"/>
            <a:ext cx="5976664" cy="1323439"/>
          </a:xfrm>
          <a:prstGeom prst="rect">
            <a:avLst/>
          </a:prstGeom>
          <a:noFill/>
        </p:spPr>
        <p:txBody>
          <a:bodyPr wrap="square" rtlCol="0">
            <a:spAutoFit/>
          </a:bodyPr>
          <a:lstStyle/>
          <a:p>
            <a:pPr algn="ctr"/>
            <a:r>
              <a:rPr lang="pl-PL" sz="3600" b="1" dirty="0" err="1" smtClean="0">
                <a:solidFill>
                  <a:srgbClr val="002060"/>
                </a:solidFill>
                <a:latin typeface="Candara" panose="020E0502030303020204" pitchFamily="34" charset="0"/>
                <a:cs typeface="Candara"/>
              </a:rPr>
              <a:t>Monuments</a:t>
            </a:r>
            <a:r>
              <a:rPr lang="pl-PL" sz="3600" b="1" dirty="0" smtClean="0">
                <a:solidFill>
                  <a:srgbClr val="002060"/>
                </a:solidFill>
                <a:latin typeface="Candara" panose="020E0502030303020204" pitchFamily="34" charset="0"/>
                <a:cs typeface="Candara"/>
              </a:rPr>
              <a:t> of Old Town </a:t>
            </a:r>
            <a:endParaRPr lang="en-CA" sz="3600" b="1" dirty="0">
              <a:solidFill>
                <a:srgbClr val="002060"/>
              </a:solidFill>
              <a:latin typeface="Candara" panose="020E0502030303020204" pitchFamily="34" charset="0"/>
              <a:cs typeface="Candara"/>
            </a:endParaRPr>
          </a:p>
          <a:p>
            <a:pPr algn="ctr"/>
            <a:endParaRPr lang="es-ES" sz="4400" b="1" dirty="0">
              <a:latin typeface="Candara" panose="020E0502030303020204" pitchFamily="34" charset="0"/>
            </a:endParaRPr>
          </a:p>
        </p:txBody>
      </p:sp>
      <p:sp>
        <p:nvSpPr>
          <p:cNvPr id="15" name="TextBox 3"/>
          <p:cNvSpPr txBox="1"/>
          <p:nvPr/>
        </p:nvSpPr>
        <p:spPr>
          <a:xfrm>
            <a:off x="899592" y="1988840"/>
            <a:ext cx="8244408" cy="369332"/>
          </a:xfrm>
          <a:prstGeom prst="rect">
            <a:avLst/>
          </a:prstGeom>
          <a:noFill/>
        </p:spPr>
        <p:txBody>
          <a:bodyPr wrap="square" rtlCol="0">
            <a:spAutoFit/>
          </a:bodyPr>
          <a:lstStyle/>
          <a:p>
            <a:pPr marL="285750" indent="-285750">
              <a:buFont typeface="Arial" panose="020B0604020202020204" pitchFamily="34" charset="0"/>
              <a:buChar char="•"/>
            </a:pPr>
            <a:endParaRPr lang="pl-PL" dirty="0"/>
          </a:p>
        </p:txBody>
      </p:sp>
      <p:sp>
        <p:nvSpPr>
          <p:cNvPr id="2" name="TextBox 1"/>
          <p:cNvSpPr txBox="1"/>
          <p:nvPr/>
        </p:nvSpPr>
        <p:spPr>
          <a:xfrm>
            <a:off x="1043608" y="1988840"/>
            <a:ext cx="4968552" cy="646331"/>
          </a:xfrm>
          <a:prstGeom prst="rect">
            <a:avLst/>
          </a:prstGeom>
          <a:noFill/>
        </p:spPr>
        <p:txBody>
          <a:bodyPr wrap="square" rtlCol="0">
            <a:spAutoFit/>
          </a:bodyPr>
          <a:lstStyle/>
          <a:p>
            <a:endParaRPr lang="pl-PL" dirty="0"/>
          </a:p>
          <a:p>
            <a:r>
              <a:rPr lang="pl-PL" dirty="0"/>
              <a:t> </a:t>
            </a:r>
            <a:endParaRPr lang="en-GB" dirty="0"/>
          </a:p>
        </p:txBody>
      </p:sp>
      <p:sp>
        <p:nvSpPr>
          <p:cNvPr id="5" name="TextBox 4"/>
          <p:cNvSpPr txBox="1"/>
          <p:nvPr/>
        </p:nvSpPr>
        <p:spPr>
          <a:xfrm>
            <a:off x="932872" y="1772816"/>
            <a:ext cx="4916966" cy="3513782"/>
          </a:xfrm>
          <a:prstGeom prst="rect">
            <a:avLst/>
          </a:prstGeom>
          <a:noFill/>
        </p:spPr>
        <p:txBody>
          <a:bodyPr wrap="square" rtlCol="0">
            <a:spAutoFit/>
          </a:bodyPr>
          <a:lstStyle/>
          <a:p>
            <a:r>
              <a:rPr lang="pl-PL" sz="1700" b="1" dirty="0" err="1" smtClean="0">
                <a:solidFill>
                  <a:srgbClr val="002060"/>
                </a:solidFill>
                <a:latin typeface="Candara" pitchFamily="34" charset="0"/>
                <a:cs typeface="Candara Bold"/>
              </a:rPr>
              <a:t>Hospital</a:t>
            </a:r>
            <a:r>
              <a:rPr lang="pl-PL" sz="1700" b="1" dirty="0" smtClean="0">
                <a:solidFill>
                  <a:srgbClr val="002060"/>
                </a:solidFill>
                <a:latin typeface="Candara" pitchFamily="34" charset="0"/>
                <a:cs typeface="Candara Bold"/>
              </a:rPr>
              <a:t> de Santiago</a:t>
            </a:r>
          </a:p>
          <a:p>
            <a:pPr algn="just"/>
            <a:r>
              <a:rPr lang="en-US" sz="1700" dirty="0" smtClean="0">
                <a:latin typeface="Candara" pitchFamily="34" charset="0"/>
                <a:cs typeface="Candara"/>
              </a:rPr>
              <a:t>The building was not only a church, pantheon and palace, it was also used to help the poorest patients. Currently, various types of cultural events take place there: concerts, exhibitions, chess competitions or conferences (on the right).</a:t>
            </a:r>
            <a:endParaRPr lang="en-CA" sz="1700" dirty="0">
              <a:solidFill>
                <a:srgbClr val="073D86"/>
              </a:solidFill>
              <a:latin typeface="Candara"/>
              <a:cs typeface="Candara"/>
            </a:endParaRPr>
          </a:p>
          <a:p>
            <a:pPr>
              <a:lnSpc>
                <a:spcPts val="2165"/>
              </a:lnSpc>
            </a:pPr>
            <a:endParaRPr lang="en-CA" sz="1700" dirty="0">
              <a:solidFill>
                <a:srgbClr val="000000"/>
              </a:solidFill>
            </a:endParaRPr>
          </a:p>
          <a:p>
            <a:endParaRPr lang="pl-PL" sz="1700" dirty="0"/>
          </a:p>
          <a:p>
            <a:endParaRPr lang="en-GB" sz="1700" dirty="0"/>
          </a:p>
          <a:p>
            <a:endParaRPr lang="pl-PL" sz="1700" dirty="0"/>
          </a:p>
          <a:p>
            <a:endParaRPr lang="en-GB" sz="1700" dirty="0"/>
          </a:p>
          <a:p>
            <a:endParaRPr lang="en-GB" sz="1700" dirty="0"/>
          </a:p>
          <a:p>
            <a:endParaRPr lang="en-GB" sz="1700" dirty="0"/>
          </a:p>
        </p:txBody>
      </p:sp>
      <p:sp>
        <p:nvSpPr>
          <p:cNvPr id="3" name="TextBox 2"/>
          <p:cNvSpPr txBox="1"/>
          <p:nvPr/>
        </p:nvSpPr>
        <p:spPr>
          <a:xfrm>
            <a:off x="5487682" y="4323551"/>
            <a:ext cx="3063064" cy="2026196"/>
          </a:xfrm>
          <a:prstGeom prst="rect">
            <a:avLst/>
          </a:prstGeom>
          <a:noFill/>
        </p:spPr>
        <p:txBody>
          <a:bodyPr wrap="square" rtlCol="0">
            <a:spAutoFit/>
          </a:bodyPr>
          <a:lstStyle/>
          <a:p>
            <a:r>
              <a:rPr lang="pl-PL" sz="1700" b="1" dirty="0" err="1" smtClean="0">
                <a:solidFill>
                  <a:srgbClr val="002060"/>
                </a:solidFill>
                <a:latin typeface="Candara" pitchFamily="34" charset="0"/>
              </a:rPr>
              <a:t>Iglesia</a:t>
            </a:r>
            <a:r>
              <a:rPr lang="pl-PL" sz="1700" b="1" dirty="0" smtClean="0">
                <a:solidFill>
                  <a:srgbClr val="002060"/>
                </a:solidFill>
                <a:latin typeface="Candara" pitchFamily="34" charset="0"/>
              </a:rPr>
              <a:t> de San Pablo</a:t>
            </a:r>
            <a:endParaRPr lang="en-CA" sz="1700" b="1" dirty="0">
              <a:solidFill>
                <a:srgbClr val="002060"/>
              </a:solidFill>
              <a:latin typeface="Candara" pitchFamily="34" charset="0"/>
              <a:cs typeface="Candara Bold"/>
            </a:endParaRPr>
          </a:p>
          <a:p>
            <a:pPr algn="just">
              <a:lnSpc>
                <a:spcPts val="2165"/>
              </a:lnSpc>
            </a:pPr>
            <a:r>
              <a:rPr lang="en-US" sz="1700" dirty="0" smtClean="0">
                <a:latin typeface="Candara" pitchFamily="34" charset="0"/>
                <a:cs typeface="Candara"/>
              </a:rPr>
              <a:t>Built in the fourteenth century, although the building in a state in which we can admire it now, was built in the sixteenth century. (on the left).</a:t>
            </a:r>
            <a:endParaRPr lang="en-CA" sz="1700" dirty="0">
              <a:cs typeface="Candara"/>
            </a:endParaRPr>
          </a:p>
          <a:p>
            <a:endParaRPr lang="en-GB" sz="17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7884" y="2000240"/>
            <a:ext cx="2863029" cy="1898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12 Imagen" descr="EU flag-Erasmus+_vect_POS.jpg"/>
          <p:cNvPicPr>
            <a:picLocks noChangeAspect="1"/>
          </p:cNvPicPr>
          <p:nvPr/>
        </p:nvPicPr>
        <p:blipFill>
          <a:blip r:embed="rId3" cstate="print"/>
          <a:stretch>
            <a:fillRect/>
          </a:stretch>
        </p:blipFill>
        <p:spPr>
          <a:xfrm>
            <a:off x="6819574" y="1057370"/>
            <a:ext cx="2268000" cy="647835"/>
          </a:xfrm>
          <a:prstGeom prst="rect">
            <a:avLst/>
          </a:prstGeom>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642" y="65453"/>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0797" y="3989974"/>
            <a:ext cx="3569554" cy="23842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318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528" y="0"/>
            <a:ext cx="792088"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rot="16200000">
            <a:off x="-3202742" y="3110413"/>
            <a:ext cx="6867158" cy="646331"/>
          </a:xfrm>
          <a:prstGeom prst="rect">
            <a:avLst/>
          </a:prstGeom>
        </p:spPr>
        <p:txBody>
          <a:bodyPr wrap="square">
            <a:spAutoFit/>
          </a:bodyPr>
          <a:lstStyle/>
          <a:p>
            <a:pPr algn="ct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endParaRPr>
          </a:p>
        </p:txBody>
      </p:sp>
      <p:sp>
        <p:nvSpPr>
          <p:cNvPr id="14" name="13 CuadroTexto"/>
          <p:cNvSpPr txBox="1"/>
          <p:nvPr/>
        </p:nvSpPr>
        <p:spPr>
          <a:xfrm>
            <a:off x="1626114" y="354694"/>
            <a:ext cx="5976664" cy="1200329"/>
          </a:xfrm>
          <a:prstGeom prst="rect">
            <a:avLst/>
          </a:prstGeom>
          <a:noFill/>
        </p:spPr>
        <p:txBody>
          <a:bodyPr wrap="square" rtlCol="0">
            <a:spAutoFit/>
          </a:bodyPr>
          <a:lstStyle/>
          <a:p>
            <a:pPr algn="ctr"/>
            <a:r>
              <a:rPr lang="pl-PL" sz="3600" b="1" dirty="0" smtClean="0">
                <a:solidFill>
                  <a:srgbClr val="002060"/>
                </a:solidFill>
                <a:latin typeface="Candara" panose="020E0502030303020204" pitchFamily="34" charset="0"/>
                <a:cs typeface="Candara"/>
              </a:rPr>
              <a:t>Monuments of Old T</a:t>
            </a:r>
            <a:r>
              <a:rPr lang="es-ES" sz="3600" b="1" dirty="0" smtClean="0">
                <a:solidFill>
                  <a:srgbClr val="002060"/>
                </a:solidFill>
                <a:latin typeface="Candara" panose="020E0502030303020204" pitchFamily="34" charset="0"/>
                <a:cs typeface="Candara"/>
              </a:rPr>
              <a:t>o</a:t>
            </a:r>
            <a:r>
              <a:rPr lang="pl-PL" sz="3600" b="1" dirty="0" smtClean="0">
                <a:solidFill>
                  <a:srgbClr val="002060"/>
                </a:solidFill>
                <a:latin typeface="Candara" panose="020E0502030303020204" pitchFamily="34" charset="0"/>
                <a:cs typeface="Candara"/>
              </a:rPr>
              <a:t>wn</a:t>
            </a:r>
            <a:endParaRPr lang="en-CA" sz="3600" b="1" dirty="0">
              <a:solidFill>
                <a:srgbClr val="002060"/>
              </a:solidFill>
              <a:latin typeface="Candara" panose="020E0502030303020204" pitchFamily="34" charset="0"/>
              <a:cs typeface="Candara"/>
            </a:endParaRPr>
          </a:p>
          <a:p>
            <a:pPr algn="ctr"/>
            <a:endParaRPr lang="es-ES" sz="3600" b="1" dirty="0">
              <a:latin typeface="Candara" panose="020E0502030303020204" pitchFamily="34" charset="0"/>
            </a:endParaRPr>
          </a:p>
        </p:txBody>
      </p:sp>
      <p:sp>
        <p:nvSpPr>
          <p:cNvPr id="15" name="TextBox 3"/>
          <p:cNvSpPr txBox="1"/>
          <p:nvPr/>
        </p:nvSpPr>
        <p:spPr>
          <a:xfrm>
            <a:off x="899592" y="1988840"/>
            <a:ext cx="8244408" cy="369332"/>
          </a:xfrm>
          <a:prstGeom prst="rect">
            <a:avLst/>
          </a:prstGeom>
          <a:noFill/>
        </p:spPr>
        <p:txBody>
          <a:bodyPr wrap="square" rtlCol="0">
            <a:spAutoFit/>
          </a:bodyPr>
          <a:lstStyle/>
          <a:p>
            <a:pPr marL="285750" indent="-285750">
              <a:buFont typeface="Arial" panose="020B0604020202020204" pitchFamily="34" charset="0"/>
              <a:buChar char="•"/>
            </a:pPr>
            <a:endParaRPr lang="pl-PL" dirty="0"/>
          </a:p>
        </p:txBody>
      </p:sp>
      <p:sp>
        <p:nvSpPr>
          <p:cNvPr id="2" name="TextBox 1"/>
          <p:cNvSpPr txBox="1"/>
          <p:nvPr/>
        </p:nvSpPr>
        <p:spPr>
          <a:xfrm>
            <a:off x="1043608" y="1988840"/>
            <a:ext cx="4968552" cy="646331"/>
          </a:xfrm>
          <a:prstGeom prst="rect">
            <a:avLst/>
          </a:prstGeom>
          <a:noFill/>
        </p:spPr>
        <p:txBody>
          <a:bodyPr wrap="square" rtlCol="0">
            <a:spAutoFit/>
          </a:bodyPr>
          <a:lstStyle/>
          <a:p>
            <a:endParaRPr lang="pl-PL" dirty="0"/>
          </a:p>
          <a:p>
            <a:r>
              <a:rPr lang="pl-PL" dirty="0"/>
              <a:t> </a:t>
            </a:r>
            <a:endParaRPr lang="en-GB" dirty="0"/>
          </a:p>
        </p:txBody>
      </p:sp>
      <p:sp>
        <p:nvSpPr>
          <p:cNvPr id="5" name="TextBox 4"/>
          <p:cNvSpPr txBox="1"/>
          <p:nvPr/>
        </p:nvSpPr>
        <p:spPr>
          <a:xfrm>
            <a:off x="932872" y="1772816"/>
            <a:ext cx="3927160" cy="2380139"/>
          </a:xfrm>
          <a:prstGeom prst="rect">
            <a:avLst/>
          </a:prstGeom>
          <a:noFill/>
        </p:spPr>
        <p:txBody>
          <a:bodyPr wrap="square" rtlCol="0">
            <a:spAutoFit/>
          </a:bodyPr>
          <a:lstStyle/>
          <a:p>
            <a:pPr>
              <a:lnSpc>
                <a:spcPts val="2165"/>
              </a:lnSpc>
            </a:pPr>
            <a:endParaRPr lang="en-CA" dirty="0">
              <a:solidFill>
                <a:srgbClr val="073D86"/>
              </a:solidFill>
              <a:latin typeface="Candara"/>
              <a:cs typeface="Candara"/>
            </a:endParaRPr>
          </a:p>
          <a:p>
            <a:pPr>
              <a:lnSpc>
                <a:spcPts val="2165"/>
              </a:lnSpc>
            </a:pPr>
            <a:endParaRPr lang="en-CA" dirty="0">
              <a:solidFill>
                <a:srgbClr val="000000"/>
              </a:solidFill>
            </a:endParaRPr>
          </a:p>
          <a:p>
            <a:endParaRPr lang="pl-PL" dirty="0"/>
          </a:p>
          <a:p>
            <a:endParaRPr lang="en-GB" sz="2000" dirty="0"/>
          </a:p>
          <a:p>
            <a:endParaRPr lang="pl-PL" sz="2000" dirty="0"/>
          </a:p>
          <a:p>
            <a:endParaRPr lang="en-GB" dirty="0"/>
          </a:p>
          <a:p>
            <a:endParaRPr lang="en-GB" dirty="0"/>
          </a:p>
          <a:p>
            <a:endParaRPr lang="en-GB" dirty="0"/>
          </a:p>
        </p:txBody>
      </p:sp>
      <p:sp>
        <p:nvSpPr>
          <p:cNvPr id="3" name="TextBox 2"/>
          <p:cNvSpPr txBox="1"/>
          <p:nvPr/>
        </p:nvSpPr>
        <p:spPr>
          <a:xfrm>
            <a:off x="4427984" y="1515284"/>
            <a:ext cx="4013331" cy="3983142"/>
          </a:xfrm>
          <a:prstGeom prst="rect">
            <a:avLst/>
          </a:prstGeom>
          <a:noFill/>
        </p:spPr>
        <p:txBody>
          <a:bodyPr wrap="square" rtlCol="0">
            <a:spAutoFit/>
          </a:bodyPr>
          <a:lstStyle/>
          <a:p>
            <a:pPr>
              <a:lnSpc>
                <a:spcPct val="150000"/>
              </a:lnSpc>
            </a:pPr>
            <a:r>
              <a:rPr lang="pl-PL" sz="1600" b="1" dirty="0" err="1" smtClean="0">
                <a:solidFill>
                  <a:srgbClr val="002060"/>
                </a:solidFill>
                <a:latin typeface="Candara" pitchFamily="34" charset="0"/>
                <a:cs typeface="Candara Bold"/>
              </a:rPr>
              <a:t>Capilla</a:t>
            </a:r>
            <a:r>
              <a:rPr lang="pl-PL" sz="1600" b="1" dirty="0" smtClean="0">
                <a:solidFill>
                  <a:srgbClr val="002060"/>
                </a:solidFill>
                <a:latin typeface="Candara" pitchFamily="34" charset="0"/>
                <a:cs typeface="Candara Bold"/>
              </a:rPr>
              <a:t> de San Salvador</a:t>
            </a:r>
          </a:p>
          <a:p>
            <a:pPr algn="just"/>
            <a:r>
              <a:rPr lang="en-US" sz="1600" dirty="0" smtClean="0">
                <a:latin typeface="Candara" pitchFamily="34" charset="0"/>
                <a:cs typeface="Candara"/>
              </a:rPr>
              <a:t>The most famous building in </a:t>
            </a:r>
            <a:r>
              <a:rPr lang="en-US" sz="1600" dirty="0" err="1" smtClean="0">
                <a:latin typeface="Candara" pitchFamily="34" charset="0"/>
                <a:cs typeface="Candara"/>
              </a:rPr>
              <a:t>Ubeda</a:t>
            </a:r>
            <a:r>
              <a:rPr lang="en-US" sz="1600" dirty="0" smtClean="0">
                <a:latin typeface="Candara" pitchFamily="34" charset="0"/>
                <a:cs typeface="Candara"/>
              </a:rPr>
              <a:t> - and one of the best examples of the Spanish Renaissance in architecture, as well as one of the most ambitious examples of the private religious architecture of the Spanish Renaissance, which was to serve as a funeral chapel (photo on the left).</a:t>
            </a:r>
            <a:endParaRPr lang="en-CA" sz="1600" dirty="0">
              <a:latin typeface="Candara" pitchFamily="34" charset="0"/>
            </a:endParaRPr>
          </a:p>
          <a:p>
            <a:pPr>
              <a:lnSpc>
                <a:spcPts val="1900"/>
              </a:lnSpc>
            </a:pPr>
            <a:endParaRPr lang="en-CA" sz="1600" dirty="0">
              <a:solidFill>
                <a:srgbClr val="000000"/>
              </a:solidFill>
              <a:latin typeface="Candara" pitchFamily="34" charset="0"/>
            </a:endParaRPr>
          </a:p>
          <a:p>
            <a:pPr>
              <a:lnSpc>
                <a:spcPts val="1840"/>
              </a:lnSpc>
            </a:pPr>
            <a:endParaRPr lang="en-CA" sz="1600" dirty="0">
              <a:solidFill>
                <a:srgbClr val="073D86"/>
              </a:solidFill>
              <a:latin typeface="Candara" panose="020E0502030303020204" pitchFamily="34" charset="0"/>
              <a:cs typeface="Candara"/>
            </a:endParaRPr>
          </a:p>
          <a:p>
            <a:pPr>
              <a:lnSpc>
                <a:spcPts val="1840"/>
              </a:lnSpc>
            </a:pPr>
            <a:endParaRPr lang="en-CA" sz="1600" dirty="0">
              <a:solidFill>
                <a:srgbClr val="000000"/>
              </a:solidFill>
              <a:latin typeface="Candara" panose="020E0502030303020204" pitchFamily="34" charset="0"/>
            </a:endParaRPr>
          </a:p>
          <a:p>
            <a:pPr>
              <a:lnSpc>
                <a:spcPts val="2165"/>
              </a:lnSpc>
            </a:pPr>
            <a:endParaRPr lang="en-CA" sz="1600" dirty="0">
              <a:latin typeface="Candara" panose="020E0502030303020204" pitchFamily="34" charset="0"/>
              <a:cs typeface="Candara"/>
            </a:endParaRPr>
          </a:p>
          <a:p>
            <a:pPr>
              <a:lnSpc>
                <a:spcPts val="2165"/>
              </a:lnSpc>
            </a:pPr>
            <a:endParaRPr lang="en-CA" sz="1600" b="1" dirty="0">
              <a:latin typeface="Candara" panose="020E0502030303020204" pitchFamily="34" charset="0"/>
              <a:cs typeface="Candara Bold"/>
            </a:endParaRPr>
          </a:p>
          <a:p>
            <a:pPr>
              <a:lnSpc>
                <a:spcPts val="2165"/>
              </a:lnSpc>
            </a:pPr>
            <a:endParaRPr lang="en-CA" sz="1600" dirty="0">
              <a:solidFill>
                <a:srgbClr val="073D86"/>
              </a:solidFill>
              <a:latin typeface="Candara" panose="020E0502030303020204" pitchFamily="34" charset="0"/>
              <a:cs typeface="Candara"/>
            </a:endParaRPr>
          </a:p>
          <a:p>
            <a:endParaRPr lang="en-GB" sz="1600" dirty="0">
              <a:latin typeface="Candara" panose="020E0502030303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515284"/>
            <a:ext cx="2952328" cy="2462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624" y="4150594"/>
            <a:ext cx="3034659" cy="2212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15 Imagen" descr="EU flag-Erasmus+_vect_POS.jpg"/>
          <p:cNvPicPr>
            <a:picLocks noChangeAspect="1"/>
          </p:cNvPicPr>
          <p:nvPr/>
        </p:nvPicPr>
        <p:blipFill>
          <a:blip r:embed="rId4" cstate="print"/>
          <a:stretch>
            <a:fillRect/>
          </a:stretch>
        </p:blipFill>
        <p:spPr>
          <a:xfrm>
            <a:off x="7103949" y="903518"/>
            <a:ext cx="1872208" cy="534780"/>
          </a:xfrm>
          <a:prstGeom prst="rect">
            <a:avLst/>
          </a:prstGeom>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91742"/>
            <a:ext cx="1295370" cy="85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789591" y="4086846"/>
            <a:ext cx="4213721" cy="2739211"/>
          </a:xfrm>
          <a:prstGeom prst="rect">
            <a:avLst/>
          </a:prstGeom>
        </p:spPr>
        <p:txBody>
          <a:bodyPr wrap="square">
            <a:spAutoFit/>
          </a:bodyPr>
          <a:lstStyle/>
          <a:p>
            <a:pPr>
              <a:lnSpc>
                <a:spcPct val="150000"/>
              </a:lnSpc>
            </a:pPr>
            <a:r>
              <a:rPr lang="pl-PL" sz="1600" b="1" dirty="0" err="1" smtClean="0">
                <a:solidFill>
                  <a:srgbClr val="002060"/>
                </a:solidFill>
                <a:latin typeface="Candara" pitchFamily="34" charset="0"/>
                <a:cs typeface="Candara Bold"/>
              </a:rPr>
              <a:t>Paredes</a:t>
            </a:r>
            <a:r>
              <a:rPr lang="pl-PL" sz="1600" b="1" dirty="0" smtClean="0">
                <a:solidFill>
                  <a:srgbClr val="002060"/>
                </a:solidFill>
                <a:latin typeface="Candara" pitchFamily="34" charset="0"/>
                <a:cs typeface="Candara Bold"/>
              </a:rPr>
              <a:t> de la </a:t>
            </a:r>
            <a:r>
              <a:rPr lang="pl-PL" sz="1600" b="1" dirty="0" err="1" smtClean="0">
                <a:solidFill>
                  <a:srgbClr val="002060"/>
                </a:solidFill>
                <a:latin typeface="Candara" pitchFamily="34" charset="0"/>
                <a:cs typeface="Candara Bold"/>
              </a:rPr>
              <a:t>ciudad</a:t>
            </a:r>
            <a:endParaRPr lang="pl-PL" sz="1600" b="1" dirty="0" smtClean="0">
              <a:solidFill>
                <a:srgbClr val="002060"/>
              </a:solidFill>
              <a:latin typeface="Candara" pitchFamily="34" charset="0"/>
              <a:cs typeface="Candara Bold"/>
            </a:endParaRPr>
          </a:p>
          <a:p>
            <a:pPr algn="just"/>
            <a:r>
              <a:rPr lang="en-US" sz="1600" dirty="0" err="1" smtClean="0">
                <a:latin typeface="Candara" pitchFamily="34" charset="0"/>
                <a:cs typeface="Candara"/>
              </a:rPr>
              <a:t>Ubeda's</a:t>
            </a:r>
            <a:r>
              <a:rPr lang="en-US" sz="1600" dirty="0" smtClean="0">
                <a:latin typeface="Candara" pitchFamily="34" charset="0"/>
                <a:cs typeface="Candara"/>
              </a:rPr>
              <a:t> defensive walls played a very important role due to their strategic location, i.e. near the border with the Arab kingdom of Granada. The chronicles of those years describe </a:t>
            </a:r>
            <a:r>
              <a:rPr lang="en-US" sz="1600" dirty="0" err="1" smtClean="0">
                <a:latin typeface="Candara" pitchFamily="34" charset="0"/>
                <a:cs typeface="Candara"/>
              </a:rPr>
              <a:t>Ubeda</a:t>
            </a:r>
            <a:r>
              <a:rPr lang="en-US" sz="1600" dirty="0" smtClean="0">
                <a:latin typeface="Candara" pitchFamily="34" charset="0"/>
                <a:cs typeface="Candara"/>
              </a:rPr>
              <a:t> as the most powerful city of Andalusia. The city has preserved many fragments of walls that were built - and rebuilt in the period between the 9th and 14th centuries.</a:t>
            </a:r>
            <a:endParaRPr lang="en-CA" sz="1600" dirty="0">
              <a:latin typeface="Candara" pitchFamily="34" charset="0"/>
              <a:cs typeface="Candara"/>
            </a:endParaRPr>
          </a:p>
        </p:txBody>
      </p:sp>
    </p:spTree>
    <p:extLst>
      <p:ext uri="{BB962C8B-B14F-4D97-AF65-F5344CB8AC3E}">
        <p14:creationId xmlns:p14="http://schemas.microsoft.com/office/powerpoint/2010/main" val="53006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21510" name="TextBox 4"/>
          <p:cNvSpPr txBox="1">
            <a:spLocks noChangeArrowheads="1"/>
          </p:cNvSpPr>
          <p:nvPr/>
        </p:nvSpPr>
        <p:spPr bwMode="auto">
          <a:xfrm>
            <a:off x="933450" y="1503363"/>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21513" name="13 Título"/>
          <p:cNvSpPr>
            <a:spLocks noGrp="1"/>
          </p:cNvSpPr>
          <p:nvPr>
            <p:ph type="title"/>
          </p:nvPr>
        </p:nvSpPr>
        <p:spPr>
          <a:xfrm>
            <a:off x="755576" y="380981"/>
            <a:ext cx="6912768" cy="1270843"/>
          </a:xfrm>
        </p:spPr>
        <p:txBody>
          <a:bodyPr>
            <a:noAutofit/>
          </a:bodyPr>
          <a:lstStyle/>
          <a:p>
            <a:pPr lvl="0" algn="ctr">
              <a:defRPr/>
            </a:pPr>
            <a:r>
              <a:rPr lang="es-ES" sz="3600" b="1" dirty="0">
                <a:solidFill>
                  <a:srgbClr val="002060"/>
                </a:solidFill>
                <a:latin typeface="Candara" panose="020E0502030303020204" pitchFamily="34" charset="0"/>
              </a:rPr>
              <a:t>Spanish </a:t>
            </a:r>
            <a:r>
              <a:rPr lang="es-ES" sz="3600" b="1" dirty="0" err="1" smtClean="0">
                <a:solidFill>
                  <a:srgbClr val="002060"/>
                </a:solidFill>
                <a:latin typeface="Candara" panose="020E0502030303020204" pitchFamily="34" charset="0"/>
              </a:rPr>
              <a:t>styl</a:t>
            </a:r>
            <a:r>
              <a:rPr lang="pl-PL" sz="3600" b="1" dirty="0" smtClean="0">
                <a:solidFill>
                  <a:srgbClr val="002060"/>
                </a:solidFill>
                <a:latin typeface="Candara" panose="020E0502030303020204" pitchFamily="34" charset="0"/>
              </a:rPr>
              <a:t>e</a:t>
            </a:r>
            <a:r>
              <a:rPr lang="es-ES" sz="3600" b="1" dirty="0">
                <a:solidFill>
                  <a:srgbClr val="002060"/>
                </a:solidFill>
                <a:latin typeface="Candara" panose="020E0502030303020204" pitchFamily="34" charset="0"/>
              </a:rPr>
              <a:t/>
            </a:r>
            <a:br>
              <a:rPr lang="es-ES" sz="3600" b="1" dirty="0">
                <a:solidFill>
                  <a:srgbClr val="002060"/>
                </a:solidFill>
                <a:latin typeface="Candara" panose="020E0502030303020204" pitchFamily="34" charset="0"/>
              </a:rPr>
            </a:br>
            <a:r>
              <a:rPr lang="es-ES" sz="3600" b="1" dirty="0" err="1">
                <a:solidFill>
                  <a:srgbClr val="002060"/>
                </a:solidFill>
                <a:latin typeface="Candara" panose="020E0502030303020204" pitchFamily="34" charset="0"/>
              </a:rPr>
              <a:t>What</a:t>
            </a:r>
            <a:r>
              <a:rPr lang="es-ES" sz="3600" b="1" dirty="0">
                <a:solidFill>
                  <a:srgbClr val="002060"/>
                </a:solidFill>
                <a:latin typeface="Candara" panose="020E0502030303020204" pitchFamily="34" charset="0"/>
              </a:rPr>
              <a:t> can </a:t>
            </a:r>
            <a:r>
              <a:rPr lang="es-ES" sz="3600" b="1" dirty="0" err="1">
                <a:solidFill>
                  <a:srgbClr val="002060"/>
                </a:solidFill>
                <a:latin typeface="Candara" panose="020E0502030303020204" pitchFamily="34" charset="0"/>
              </a:rPr>
              <a:t>surprise</a:t>
            </a:r>
            <a:r>
              <a:rPr lang="es-ES" sz="3600" b="1" dirty="0">
                <a:solidFill>
                  <a:srgbClr val="002060"/>
                </a:solidFill>
                <a:latin typeface="Candara" panose="020E0502030303020204" pitchFamily="34" charset="0"/>
              </a:rPr>
              <a:t> </a:t>
            </a:r>
            <a:r>
              <a:rPr lang="es-ES" sz="3600" b="1" dirty="0" err="1">
                <a:solidFill>
                  <a:srgbClr val="002060"/>
                </a:solidFill>
                <a:latin typeface="Candara" panose="020E0502030303020204" pitchFamily="34" charset="0"/>
              </a:rPr>
              <a:t>you</a:t>
            </a:r>
            <a:r>
              <a:rPr lang="es-ES" sz="3600" b="1" dirty="0">
                <a:solidFill>
                  <a:srgbClr val="002060"/>
                </a:solidFill>
                <a:latin typeface="Candara" panose="020E0502030303020204" pitchFamily="34" charset="0"/>
              </a:rPr>
              <a:t>?</a:t>
            </a:r>
            <a:br>
              <a:rPr lang="es-ES" sz="3600" b="1" dirty="0">
                <a:solidFill>
                  <a:srgbClr val="002060"/>
                </a:solidFill>
                <a:latin typeface="Candara" panose="020E0502030303020204" pitchFamily="34" charset="0"/>
              </a:rPr>
            </a:br>
            <a:endParaRPr lang="pl-PL" sz="3600" b="1" dirty="0">
              <a:solidFill>
                <a:srgbClr val="002060"/>
              </a:solidFill>
              <a:latin typeface="Candara" panose="020E0502030303020204" pitchFamily="34" charset="0"/>
            </a:endParaRPr>
          </a:p>
        </p:txBody>
      </p:sp>
      <p:sp>
        <p:nvSpPr>
          <p:cNvPr id="21514" name="14 Marcador de contenido"/>
          <p:cNvSpPr>
            <a:spLocks noGrp="1"/>
          </p:cNvSpPr>
          <p:nvPr>
            <p:ph idx="1"/>
          </p:nvPr>
        </p:nvSpPr>
        <p:spPr>
          <a:xfrm>
            <a:off x="4211960" y="1992488"/>
            <a:ext cx="4464496" cy="3200608"/>
          </a:xfrm>
        </p:spPr>
        <p:txBody>
          <a:bodyPr>
            <a:noAutofit/>
          </a:bodyPr>
          <a:lstStyle/>
          <a:p>
            <a:pPr>
              <a:buFont typeface="Arial" charset="0"/>
              <a:buNone/>
            </a:pPr>
            <a:endParaRPr lang="es-ES" sz="2000" dirty="0">
              <a:latin typeface="Candara" panose="020E0502030303020204" pitchFamily="34" charset="0"/>
            </a:endParaRPr>
          </a:p>
          <a:p>
            <a:pPr>
              <a:buFont typeface="Arial" charset="0"/>
              <a:buNone/>
            </a:pPr>
            <a:endParaRPr lang="pl-PL" sz="2000" dirty="0">
              <a:latin typeface="Candara" panose="020E0502030303020204" pitchFamily="34" charset="0"/>
            </a:endParaRPr>
          </a:p>
          <a:p>
            <a:r>
              <a:rPr lang="en-US" sz="2000" dirty="0">
                <a:latin typeface="Candara" panose="020E0502030303020204" pitchFamily="34" charset="0"/>
                <a:cs typeface="Arial" pitchFamily="34" charset="0"/>
              </a:rPr>
              <a:t>Spain is a country of contrasts and fantastic people. </a:t>
            </a:r>
          </a:p>
          <a:p>
            <a:endParaRPr lang="en-US" sz="2000" dirty="0">
              <a:latin typeface="Candara" panose="020E0502030303020204" pitchFamily="34" charset="0"/>
              <a:cs typeface="Arial" pitchFamily="34" charset="0"/>
            </a:endParaRPr>
          </a:p>
          <a:p>
            <a:r>
              <a:rPr lang="en-US" sz="2000" dirty="0">
                <a:latin typeface="Candara" panose="020E0502030303020204" pitchFamily="34" charset="0"/>
                <a:cs typeface="Arial" pitchFamily="34" charset="0"/>
              </a:rPr>
              <a:t>Being aware of cultural differences will let you feel comfortable here, and your stay will be very successful</a:t>
            </a:r>
            <a:r>
              <a:rPr lang="pl-PL" sz="2000" dirty="0" smtClean="0">
                <a:latin typeface="Candara" panose="020E0502030303020204" pitchFamily="34" charset="0"/>
                <a:cs typeface="Arial" pitchFamily="34" charset="0"/>
              </a:rPr>
              <a:t>.</a:t>
            </a:r>
            <a:endParaRPr lang="pl-PL" sz="2000" dirty="0">
              <a:latin typeface="Candara" panose="020E0502030303020204" pitchFamily="34" charset="0"/>
              <a:cs typeface="Arial" pitchFamily="34" charset="0"/>
            </a:endParaRPr>
          </a:p>
          <a:p>
            <a:endParaRPr lang="pl-PL" sz="2000" dirty="0">
              <a:latin typeface="Candara" panose="020E0502030303020204" pitchFamily="34" charset="0"/>
              <a:cs typeface="Arial" pitchFamily="34" charset="0"/>
            </a:endParaRPr>
          </a:p>
          <a:p>
            <a:pPr>
              <a:buFont typeface="Arial" charset="0"/>
              <a:buNone/>
            </a:pPr>
            <a:endParaRPr lang="es-ES" sz="2000" dirty="0">
              <a:latin typeface="Candara" panose="020E0502030303020204" pitchFamily="34" charset="0"/>
            </a:endParaRPr>
          </a:p>
        </p:txBody>
      </p:sp>
      <p:pic>
        <p:nvPicPr>
          <p:cNvPr id="21515" name="Picture 4" descr="http://www.banderas-mundo.es/data/flags/normal/es.png"/>
          <p:cNvPicPr>
            <a:picLocks noChangeAspect="1" noChangeArrowheads="1"/>
          </p:cNvPicPr>
          <p:nvPr/>
        </p:nvPicPr>
        <p:blipFill>
          <a:blip r:embed="rId2" cstate="print"/>
          <a:srcRect/>
          <a:stretch>
            <a:fillRect/>
          </a:stretch>
        </p:blipFill>
        <p:spPr bwMode="auto">
          <a:xfrm>
            <a:off x="995869" y="4160355"/>
            <a:ext cx="2973762" cy="1983185"/>
          </a:xfrm>
          <a:prstGeom prst="rect">
            <a:avLst/>
          </a:prstGeom>
          <a:ln>
            <a:noFill/>
          </a:ln>
          <a:effectLst>
            <a:softEdge rad="112500"/>
          </a:effectLst>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02" y="1388802"/>
            <a:ext cx="1994317" cy="2492896"/>
          </a:xfrm>
          <a:prstGeom prst="rect">
            <a:avLst/>
          </a:prstGeom>
        </p:spPr>
      </p:pic>
      <p:pic>
        <p:nvPicPr>
          <p:cNvPr id="12" name="11 Imagen" descr="EU flag-Erasmus+_vect_POS.jpg"/>
          <p:cNvPicPr>
            <a:picLocks noChangeAspect="1"/>
          </p:cNvPicPr>
          <p:nvPr/>
        </p:nvPicPr>
        <p:blipFill>
          <a:blip r:embed="rId4" cstate="print"/>
          <a:stretch>
            <a:fillRect/>
          </a:stretch>
        </p:blipFill>
        <p:spPr>
          <a:xfrm>
            <a:off x="6876000" y="1124744"/>
            <a:ext cx="2268000" cy="647835"/>
          </a:xfrm>
          <a:prstGeom prst="rect">
            <a:avLst/>
          </a:prstGeom>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377" y="137801"/>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617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2533"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22534" name="TextBox 4"/>
          <p:cNvSpPr txBox="1">
            <a:spLocks noChangeArrowheads="1"/>
          </p:cNvSpPr>
          <p:nvPr/>
        </p:nvSpPr>
        <p:spPr bwMode="auto">
          <a:xfrm>
            <a:off x="933450" y="1503363"/>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9" name="1 Título"/>
          <p:cNvSpPr txBox="1">
            <a:spLocks/>
          </p:cNvSpPr>
          <p:nvPr/>
        </p:nvSpPr>
        <p:spPr bwMode="auto">
          <a:xfrm>
            <a:off x="1403648" y="233653"/>
            <a:ext cx="5112568" cy="1143000"/>
          </a:xfrm>
          <a:prstGeom prst="rect">
            <a:avLst/>
          </a:prstGeom>
          <a:noFill/>
          <a:ln w="9525">
            <a:noFill/>
            <a:miter lim="800000"/>
            <a:headEnd/>
            <a:tailEnd/>
          </a:ln>
        </p:spPr>
        <p:txBody>
          <a:bodyPr anchor="ctr"/>
          <a:lstStyle/>
          <a:p>
            <a:pPr algn="ctr" eaLnBrk="0" hangingPunct="0">
              <a:defRPr/>
            </a:pPr>
            <a:r>
              <a:rPr lang="es-ES" sz="3600" b="1" dirty="0">
                <a:solidFill>
                  <a:srgbClr val="002060"/>
                </a:solidFill>
                <a:latin typeface="Candara" panose="020E0502030303020204" pitchFamily="34" charset="0"/>
              </a:rPr>
              <a:t>Muuuah! </a:t>
            </a:r>
            <a:r>
              <a:rPr lang="es-ES" sz="3600" b="1" dirty="0" smtClean="0">
                <a:solidFill>
                  <a:srgbClr val="002060"/>
                </a:solidFill>
                <a:latin typeface="Candara" panose="020E0502030303020204" pitchFamily="34" charset="0"/>
              </a:rPr>
              <a:t>Don</a:t>
            </a:r>
            <a:r>
              <a:rPr lang="pl-PL" sz="3600" b="1" dirty="0" smtClean="0">
                <a:solidFill>
                  <a:srgbClr val="002060"/>
                </a:solidFill>
                <a:latin typeface="Candara" panose="020E0502030303020204" pitchFamily="34" charset="0"/>
              </a:rPr>
              <a:t>’</a:t>
            </a:r>
            <a:r>
              <a:rPr lang="es-ES" sz="3600" b="1" dirty="0" smtClean="0">
                <a:solidFill>
                  <a:srgbClr val="002060"/>
                </a:solidFill>
                <a:latin typeface="Candara" panose="020E0502030303020204" pitchFamily="34" charset="0"/>
              </a:rPr>
              <a:t>t </a:t>
            </a:r>
            <a:r>
              <a:rPr lang="es-ES" sz="3600" b="1" dirty="0" err="1">
                <a:solidFill>
                  <a:srgbClr val="002060"/>
                </a:solidFill>
                <a:latin typeface="Candara" panose="020E0502030303020204" pitchFamily="34" charset="0"/>
              </a:rPr>
              <a:t>panic</a:t>
            </a:r>
            <a:r>
              <a:rPr lang="es-ES" sz="3600" b="1" dirty="0">
                <a:solidFill>
                  <a:srgbClr val="002060"/>
                </a:solidFill>
                <a:latin typeface="Candara" panose="020E0502030303020204" pitchFamily="34" charset="0"/>
              </a:rPr>
              <a:t>!</a:t>
            </a:r>
          </a:p>
        </p:txBody>
      </p:sp>
      <p:sp>
        <p:nvSpPr>
          <p:cNvPr id="10" name="2 Marcador de contenido"/>
          <p:cNvSpPr txBox="1">
            <a:spLocks/>
          </p:cNvSpPr>
          <p:nvPr/>
        </p:nvSpPr>
        <p:spPr bwMode="auto">
          <a:xfrm>
            <a:off x="642649" y="2312194"/>
            <a:ext cx="3661228" cy="3687157"/>
          </a:xfrm>
          <a:prstGeom prst="rect">
            <a:avLst/>
          </a:prstGeom>
          <a:noFill/>
          <a:ln w="9525">
            <a:noFill/>
            <a:miter lim="800000"/>
            <a:headEnd/>
            <a:tailEnd/>
          </a:ln>
        </p:spPr>
        <p:txBody>
          <a:bodyPr>
            <a:noAutofit/>
          </a:bodyPr>
          <a:lstStyle/>
          <a:p>
            <a:pPr marL="285750" indent="-285750" algn="just" eaLnBrk="0" hangingPunct="0">
              <a:spcBef>
                <a:spcPct val="20000"/>
              </a:spcBef>
              <a:buFont typeface="Arial" panose="020B0604020202020204" pitchFamily="34" charset="0"/>
              <a:buChar char="•"/>
              <a:defRPr/>
            </a:pPr>
            <a:r>
              <a:rPr lang="en-US" sz="2000" dirty="0" smtClean="0">
                <a:latin typeface="Candara" panose="020E0502030303020204" pitchFamily="34" charset="0"/>
              </a:rPr>
              <a:t>Spanish people</a:t>
            </a:r>
            <a:r>
              <a:rPr lang="pl-PL" sz="2000" dirty="0" smtClean="0">
                <a:latin typeface="Candara" panose="020E0502030303020204" pitchFamily="34" charset="0"/>
              </a:rPr>
              <a:t> </a:t>
            </a:r>
            <a:r>
              <a:rPr lang="en-US" sz="2000" dirty="0" smtClean="0">
                <a:latin typeface="Candara" panose="020E0502030303020204" pitchFamily="34" charset="0"/>
              </a:rPr>
              <a:t>are definitely relaxed </a:t>
            </a:r>
            <a:r>
              <a:rPr lang="en-US" sz="2000" dirty="0">
                <a:latin typeface="Candara" panose="020E0502030303020204" pitchFamily="34" charset="0"/>
              </a:rPr>
              <a:t>and open </a:t>
            </a:r>
            <a:r>
              <a:rPr lang="en-US" sz="2000" dirty="0" smtClean="0">
                <a:latin typeface="Candara" panose="020E0502030303020204" pitchFamily="34" charset="0"/>
              </a:rPr>
              <a:t>for new relations. </a:t>
            </a:r>
            <a:r>
              <a:rPr lang="en-US" sz="2000" dirty="0">
                <a:latin typeface="Candara" panose="020E0502030303020204" pitchFamily="34" charset="0"/>
              </a:rPr>
              <a:t>Their habit is to give each other two kisses on the cheek to greet. Children, young people, adults, family, friends and completely unknown </a:t>
            </a:r>
            <a:r>
              <a:rPr lang="en-US" sz="2000" dirty="0" smtClean="0">
                <a:latin typeface="Candara" panose="020E0502030303020204" pitchFamily="34" charset="0"/>
              </a:rPr>
              <a:t>people </a:t>
            </a:r>
            <a:r>
              <a:rPr lang="en-US" sz="2000" dirty="0">
                <a:latin typeface="Candara" panose="020E0502030303020204" pitchFamily="34" charset="0"/>
              </a:rPr>
              <a:t>kiss each other</a:t>
            </a:r>
            <a:r>
              <a:rPr lang="en-US" sz="2000" dirty="0" smtClean="0">
                <a:latin typeface="Candara" panose="020E0502030303020204" pitchFamily="34" charset="0"/>
              </a:rPr>
              <a:t>.</a:t>
            </a:r>
            <a:endParaRPr lang="es-ES" sz="2000" dirty="0">
              <a:latin typeface="Candara" panose="020E0502030303020204" pitchFamily="34" charset="0"/>
            </a:endParaRPr>
          </a:p>
          <a:p>
            <a:pPr algn="just" eaLnBrk="0" hangingPunct="0">
              <a:spcBef>
                <a:spcPct val="20000"/>
              </a:spcBef>
              <a:buFont typeface="Arial" charset="0"/>
              <a:buNone/>
              <a:defRPr/>
            </a:pPr>
            <a:r>
              <a:rPr lang="es-ES" sz="2000" dirty="0"/>
              <a:t>	</a:t>
            </a:r>
          </a:p>
          <a:p>
            <a:pPr algn="just" eaLnBrk="0" hangingPunct="0">
              <a:spcBef>
                <a:spcPct val="20000"/>
              </a:spcBef>
              <a:buFont typeface="Arial" charset="0"/>
              <a:buNone/>
              <a:defRPr/>
            </a:pPr>
            <a:endParaRPr lang="es-ES" sz="2000" dirty="0"/>
          </a:p>
          <a:p>
            <a:pPr algn="just" eaLnBrk="0" hangingPunct="0">
              <a:spcBef>
                <a:spcPct val="20000"/>
              </a:spcBef>
              <a:buFont typeface="Arial" charset="0"/>
              <a:buNone/>
              <a:defRPr/>
            </a:pPr>
            <a:endParaRPr lang="es-ES" sz="2000" dirty="0"/>
          </a:p>
          <a:p>
            <a:pPr algn="just" eaLnBrk="0" hangingPunct="0">
              <a:spcBef>
                <a:spcPct val="20000"/>
              </a:spcBef>
              <a:buFont typeface="Arial" charset="0"/>
              <a:buNone/>
              <a:defRPr/>
            </a:pPr>
            <a:r>
              <a:rPr lang="es-ES" sz="2000" dirty="0"/>
              <a:t>	</a:t>
            </a:r>
          </a:p>
        </p:txBody>
      </p:sp>
      <p:pic>
        <p:nvPicPr>
          <p:cNvPr id="12" name="11 Imagen" descr="EU flag-Erasmus+_vect_POS.jpg"/>
          <p:cNvPicPr>
            <a:picLocks noChangeAspect="1"/>
          </p:cNvPicPr>
          <p:nvPr/>
        </p:nvPicPr>
        <p:blipFill>
          <a:blip r:embed="rId2" cstate="print"/>
          <a:stretch>
            <a:fillRect/>
          </a:stretch>
        </p:blipFill>
        <p:spPr>
          <a:xfrm>
            <a:off x="6876000" y="1114706"/>
            <a:ext cx="2268000" cy="647835"/>
          </a:xfrm>
          <a:prstGeom prst="rect">
            <a:avLst/>
          </a:prstGeom>
        </p:spPr>
      </p:pic>
      <p:sp>
        <p:nvSpPr>
          <p:cNvPr id="15" name="14 CuadroTexto"/>
          <p:cNvSpPr txBox="1"/>
          <p:nvPr/>
        </p:nvSpPr>
        <p:spPr>
          <a:xfrm>
            <a:off x="4375610" y="4653136"/>
            <a:ext cx="4427984" cy="2400657"/>
          </a:xfrm>
          <a:prstGeom prst="rect">
            <a:avLst/>
          </a:prstGeom>
          <a:noFill/>
        </p:spPr>
        <p:txBody>
          <a:bodyPr wrap="square" rtlCol="0">
            <a:spAutoFit/>
          </a:bodyPr>
          <a:lstStyle/>
          <a:p>
            <a:pPr algn="just"/>
            <a:endParaRPr lang="pl-PL" sz="2000" dirty="0">
              <a:latin typeface="Candara" panose="020E0502030303020204" pitchFamily="34" charset="0"/>
            </a:endParaRPr>
          </a:p>
          <a:p>
            <a:pPr marL="285750" indent="-285750" algn="just">
              <a:buFont typeface="Arial" panose="020B0604020202020204" pitchFamily="34" charset="0"/>
              <a:buChar char="•"/>
            </a:pPr>
            <a:r>
              <a:rPr lang="en-US" sz="2000" dirty="0">
                <a:latin typeface="Candara" panose="020E0502030303020204" pitchFamily="34" charset="0"/>
              </a:rPr>
              <a:t>Remember that when someone presents you, you should answer "</a:t>
            </a:r>
            <a:r>
              <a:rPr lang="en-US" sz="2000" dirty="0" err="1">
                <a:latin typeface="Candara" panose="020E0502030303020204" pitchFamily="34" charset="0"/>
              </a:rPr>
              <a:t>encantado</a:t>
            </a:r>
            <a:r>
              <a:rPr lang="en-US" sz="2000" dirty="0">
                <a:latin typeface="Candara" panose="020E0502030303020204" pitchFamily="34" charset="0"/>
              </a:rPr>
              <a:t>" what can be translated  as "nice to meet you".</a:t>
            </a:r>
            <a:endParaRPr lang="es-ES" sz="2000" dirty="0">
              <a:latin typeface="Candara" panose="020E0502030303020204" pitchFamily="34" charset="0"/>
            </a:endParaRPr>
          </a:p>
          <a:p>
            <a:pPr algn="just">
              <a:lnSpc>
                <a:spcPct val="150000"/>
              </a:lnSpc>
            </a:pPr>
            <a:endParaRPr lang="es-ES" sz="2000" dirty="0">
              <a:latin typeface="Candara" panose="020E0502030303020204" pitchFamily="34" charset="0"/>
              <a:cs typeface="Arial" pitchFamily="34" charset="0"/>
            </a:endParaRPr>
          </a:p>
          <a:p>
            <a:pPr algn="just"/>
            <a:endParaRPr lang="en-US" sz="2000" dirty="0">
              <a:latin typeface="Candara" panose="020E0502030303020204" pitchFamily="34" charset="0"/>
              <a:cs typeface="Arial" pitchFamily="34" charset="0"/>
            </a:endParaRPr>
          </a:p>
        </p:txBody>
      </p:sp>
      <p:pic>
        <p:nvPicPr>
          <p:cNvPr id="14" name="13 Imagen" descr="download (7).jpg"/>
          <p:cNvPicPr>
            <a:picLocks noChangeAspect="1"/>
          </p:cNvPicPr>
          <p:nvPr/>
        </p:nvPicPr>
        <p:blipFill>
          <a:blip r:embed="rId3" cstate="print"/>
          <a:stretch>
            <a:fillRect/>
          </a:stretch>
        </p:blipFill>
        <p:spPr>
          <a:xfrm>
            <a:off x="4914538" y="2198080"/>
            <a:ext cx="3350128" cy="2455056"/>
          </a:xfrm>
          <a:prstGeom prst="rect">
            <a:avLst/>
          </a:prstGeom>
          <a:ln>
            <a:noFill/>
          </a:ln>
          <a:effectLst>
            <a:softEdge rad="112500"/>
          </a:effectLst>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0167" y="84279"/>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209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3557"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23558" name="TextBox 4"/>
          <p:cNvSpPr txBox="1">
            <a:spLocks noChangeArrowheads="1"/>
          </p:cNvSpPr>
          <p:nvPr/>
        </p:nvSpPr>
        <p:spPr bwMode="auto">
          <a:xfrm>
            <a:off x="933450" y="1503363"/>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9" name="1 Título"/>
          <p:cNvSpPr txBox="1">
            <a:spLocks/>
          </p:cNvSpPr>
          <p:nvPr/>
        </p:nvSpPr>
        <p:spPr bwMode="auto">
          <a:xfrm>
            <a:off x="1324701" y="463551"/>
            <a:ext cx="5616624" cy="1143000"/>
          </a:xfrm>
          <a:prstGeom prst="rect">
            <a:avLst/>
          </a:prstGeom>
          <a:noFill/>
          <a:ln w="9525">
            <a:noFill/>
            <a:miter lim="800000"/>
            <a:headEnd/>
            <a:tailEnd/>
          </a:ln>
        </p:spPr>
        <p:txBody>
          <a:bodyPr anchor="ctr">
            <a:noAutofit/>
          </a:bodyPr>
          <a:lstStyle/>
          <a:p>
            <a:pPr algn="ctr" eaLnBrk="0" hangingPunct="0">
              <a:defRPr/>
            </a:pPr>
            <a:r>
              <a:rPr lang="pl-PL" sz="3600" b="1" dirty="0">
                <a:solidFill>
                  <a:srgbClr val="002060"/>
                </a:solidFill>
                <a:latin typeface="Candara" panose="020E0502030303020204" pitchFamily="34" charset="0"/>
                <a:ea typeface="+mj-ea"/>
                <a:cs typeface="+mj-cs"/>
              </a:rPr>
              <a:t>Gestures &amp; pats</a:t>
            </a:r>
          </a:p>
        </p:txBody>
      </p:sp>
      <p:pic>
        <p:nvPicPr>
          <p:cNvPr id="12" name="11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sp>
        <p:nvSpPr>
          <p:cNvPr id="17" name="16 CuadroTexto"/>
          <p:cNvSpPr txBox="1"/>
          <p:nvPr/>
        </p:nvSpPr>
        <p:spPr>
          <a:xfrm>
            <a:off x="3923616" y="2123084"/>
            <a:ext cx="5085577" cy="4093428"/>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latin typeface="Candara" panose="020E0502030303020204" pitchFamily="34" charset="0"/>
              </a:rPr>
              <a:t>Patting or touching the caller is much more socially allowed in Spain than in other countries.</a:t>
            </a:r>
          </a:p>
          <a:p>
            <a:pPr marL="285750" indent="-285750" algn="just">
              <a:buFont typeface="Arial" panose="020B0604020202020204" pitchFamily="34" charset="0"/>
              <a:buChar char="•"/>
            </a:pPr>
            <a:endParaRPr lang="en-US" sz="2000" dirty="0">
              <a:latin typeface="Candara" panose="020E0502030303020204" pitchFamily="34" charset="0"/>
            </a:endParaRPr>
          </a:p>
          <a:p>
            <a:pPr marL="285750" indent="-285750" algn="just">
              <a:buFont typeface="Arial" panose="020B0604020202020204" pitchFamily="34" charset="0"/>
              <a:buChar char="•"/>
            </a:pPr>
            <a:r>
              <a:rPr lang="en-US" sz="2000" dirty="0">
                <a:latin typeface="Candara" panose="020E0502030303020204" pitchFamily="34" charset="0"/>
              </a:rPr>
              <a:t>Spanish people speak loudly, they often exclaim and </a:t>
            </a:r>
            <a:r>
              <a:rPr lang="en-US" sz="2000" dirty="0" smtClean="0">
                <a:latin typeface="Candara" panose="020E0502030303020204" pitchFamily="34" charset="0"/>
              </a:rPr>
              <a:t>constantly make gestures.</a:t>
            </a:r>
            <a:endParaRPr lang="en-US" sz="2000" dirty="0">
              <a:latin typeface="Candara" panose="020E0502030303020204" pitchFamily="34" charset="0"/>
            </a:endParaRPr>
          </a:p>
          <a:p>
            <a:pPr marL="285750" indent="-285750" algn="just">
              <a:buFont typeface="Arial" panose="020B0604020202020204" pitchFamily="34" charset="0"/>
              <a:buChar char="•"/>
            </a:pPr>
            <a:endParaRPr lang="en-US" sz="2000" dirty="0">
              <a:latin typeface="Candara" panose="020E0502030303020204" pitchFamily="34" charset="0"/>
            </a:endParaRPr>
          </a:p>
          <a:p>
            <a:pPr marL="285750" indent="-285750" algn="just">
              <a:buFont typeface="Arial" panose="020B0604020202020204" pitchFamily="34" charset="0"/>
              <a:buChar char="•"/>
            </a:pPr>
            <a:r>
              <a:rPr lang="en-US" sz="2000" dirty="0" smtClean="0">
                <a:latin typeface="Candara" panose="020E0502030303020204" pitchFamily="34" charset="0"/>
              </a:rPr>
              <a:t>These </a:t>
            </a:r>
            <a:r>
              <a:rPr lang="en-US" sz="2000" dirty="0">
                <a:latin typeface="Candara" panose="020E0502030303020204" pitchFamily="34" charset="0"/>
              </a:rPr>
              <a:t>are some of the </a:t>
            </a:r>
            <a:r>
              <a:rPr lang="en-US" sz="2000" dirty="0" smtClean="0">
                <a:latin typeface="Candara" panose="020E0502030303020204" pitchFamily="34" charset="0"/>
              </a:rPr>
              <a:t> </a:t>
            </a:r>
            <a:r>
              <a:rPr lang="en-US" sz="2000" dirty="0">
                <a:latin typeface="Candara" panose="020E0502030303020204" pitchFamily="34" charset="0"/>
              </a:rPr>
              <a:t>cultural differences that foreigners notice </a:t>
            </a:r>
            <a:r>
              <a:rPr lang="en-US" sz="2000" dirty="0" smtClean="0">
                <a:latin typeface="Candara" panose="020E0502030303020204" pitchFamily="34" charset="0"/>
              </a:rPr>
              <a:t>being first time in </a:t>
            </a:r>
            <a:r>
              <a:rPr lang="en-US" sz="2000" dirty="0">
                <a:latin typeface="Candara" panose="020E0502030303020204" pitchFamily="34" charset="0"/>
              </a:rPr>
              <a:t>contact with Spanish people.</a:t>
            </a:r>
            <a:endParaRPr lang="pl-PL" sz="2000" dirty="0">
              <a:latin typeface="Candara" panose="020E0502030303020204" pitchFamily="34" charset="0"/>
            </a:endParaRPr>
          </a:p>
          <a:p>
            <a:pPr algn="just">
              <a:buFont typeface="Arial" pitchFamily="34" charset="0"/>
              <a:buChar char="•"/>
            </a:pPr>
            <a:endParaRPr lang="pl-PL" sz="2000" dirty="0">
              <a:latin typeface="Candara" panose="020E0502030303020204" pitchFamily="34" charset="0"/>
            </a:endParaRPr>
          </a:p>
          <a:p>
            <a:pPr algn="just"/>
            <a:endParaRPr lang="pl-PL" sz="2000" dirty="0">
              <a:latin typeface="Candara" panose="020E0502030303020204" pitchFamily="34" charset="0"/>
            </a:endParaRPr>
          </a:p>
          <a:p>
            <a:pPr algn="just"/>
            <a:endParaRPr lang="en-US" sz="2000" dirty="0">
              <a:latin typeface="Candara" panose="020E0502030303020204" pitchFamily="34" charset="0"/>
            </a:endParaRPr>
          </a:p>
        </p:txBody>
      </p:sp>
      <p:pic>
        <p:nvPicPr>
          <p:cNvPr id="18" name="17 Imagen" descr="images.jpg"/>
          <p:cNvPicPr>
            <a:picLocks noChangeAspect="1"/>
          </p:cNvPicPr>
          <p:nvPr/>
        </p:nvPicPr>
        <p:blipFill>
          <a:blip r:embed="rId3" cstate="print"/>
          <a:stretch>
            <a:fillRect/>
          </a:stretch>
        </p:blipFill>
        <p:spPr>
          <a:xfrm>
            <a:off x="587340" y="1702365"/>
            <a:ext cx="3032260" cy="2342570"/>
          </a:xfrm>
          <a:prstGeom prst="ellipse">
            <a:avLst/>
          </a:prstGeom>
          <a:ln>
            <a:noFill/>
          </a:ln>
          <a:effectLst>
            <a:softEdge rad="112500"/>
          </a:effec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096" y="54846"/>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4701" y="3883025"/>
            <a:ext cx="2633767" cy="2221452"/>
          </a:xfrm>
          <a:prstGeom prst="ellipse">
            <a:avLst/>
          </a:prstGeom>
          <a:ln>
            <a:noFill/>
          </a:ln>
          <a:effectLst>
            <a:softEdge rad="112500"/>
          </a:effectLst>
        </p:spPr>
      </p:pic>
    </p:spTree>
    <p:extLst>
      <p:ext uri="{BB962C8B-B14F-4D97-AF65-F5344CB8AC3E}">
        <p14:creationId xmlns:p14="http://schemas.microsoft.com/office/powerpoint/2010/main" val="413891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451753"/>
            <a:ext cx="3849648" cy="2387985"/>
          </a:xfrm>
          <a:prstGeom prst="rect">
            <a:avLst/>
          </a:prstGeom>
          <a:ln>
            <a:noFill/>
          </a:ln>
          <a:effectLst>
            <a:softEdge rad="112500"/>
          </a:effectLst>
        </p:spPr>
      </p:pic>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740130" y="569238"/>
            <a:ext cx="6696075" cy="646331"/>
          </a:xfrm>
          <a:prstGeom prst="rect">
            <a:avLst/>
          </a:prstGeom>
          <a:noFill/>
        </p:spPr>
        <p:txBody>
          <a:bodyPr>
            <a:spAutoFit/>
          </a:bodyPr>
          <a:lstStyle/>
          <a:p>
            <a:pPr algn="ctr" fontAlgn="auto">
              <a:spcBef>
                <a:spcPts val="0"/>
              </a:spcBef>
              <a:spcAft>
                <a:spcPts val="0"/>
              </a:spcAft>
              <a:defRPr/>
            </a:pPr>
            <a:r>
              <a:rPr lang="es-ES" sz="3600" b="1" dirty="0" smtClean="0">
                <a:solidFill>
                  <a:srgbClr val="002060"/>
                </a:solidFill>
                <a:latin typeface="Candara" panose="020E0502030303020204" pitchFamily="34" charset="0"/>
                <a:cs typeface="+mn-cs"/>
              </a:rPr>
              <a:t>Spanish </a:t>
            </a:r>
            <a:r>
              <a:rPr lang="es-ES" sz="3600" b="1" dirty="0" err="1" smtClean="0">
                <a:solidFill>
                  <a:srgbClr val="002060"/>
                </a:solidFill>
                <a:latin typeface="Candara" panose="020E0502030303020204" pitchFamily="34" charset="0"/>
                <a:cs typeface="+mn-cs"/>
              </a:rPr>
              <a:t>houses</a:t>
            </a:r>
            <a:endParaRPr lang="es-ES" sz="3600" b="1" dirty="0">
              <a:solidFill>
                <a:srgbClr val="002060"/>
              </a:solidFill>
              <a:latin typeface="Candara" panose="020E0502030303020204" pitchFamily="34" charset="0"/>
              <a:cs typeface="+mn-cs"/>
            </a:endParaRPr>
          </a:p>
        </p:txBody>
      </p:sp>
      <p:sp>
        <p:nvSpPr>
          <p:cNvPr id="15" name="TextBox 6"/>
          <p:cNvSpPr txBox="1"/>
          <p:nvPr/>
        </p:nvSpPr>
        <p:spPr>
          <a:xfrm>
            <a:off x="669326" y="983477"/>
            <a:ext cx="4520238" cy="5324535"/>
          </a:xfrm>
          <a:prstGeom prst="rect">
            <a:avLst/>
          </a:prstGeom>
          <a:noFill/>
        </p:spPr>
        <p:txBody>
          <a:bodyPr wrap="square">
            <a:spAutoFit/>
          </a:bodyPr>
          <a:lstStyle/>
          <a:p>
            <a:pPr fontAlgn="auto">
              <a:spcBef>
                <a:spcPts val="0"/>
              </a:spcBef>
              <a:spcAft>
                <a:spcPts val="0"/>
              </a:spcAft>
              <a:defRPr/>
            </a:pPr>
            <a:endParaRPr lang="pl-PL" sz="2000" i="1" dirty="0">
              <a:latin typeface="Candara" panose="020E0502030303020204" pitchFamily="34" charset="0"/>
            </a:endParaRPr>
          </a:p>
          <a:p>
            <a:pPr algn="just" fontAlgn="auto">
              <a:spcBef>
                <a:spcPts val="0"/>
              </a:spcBef>
              <a:spcAft>
                <a:spcPts val="0"/>
              </a:spcAft>
              <a:defRPr/>
            </a:pPr>
            <a:endParaRPr lang="pl-PL" sz="2000" dirty="0">
              <a:latin typeface="Candara" panose="020E0502030303020204" pitchFamily="34" charset="0"/>
            </a:endParaRPr>
          </a:p>
          <a:p>
            <a:pPr marL="342900" indent="-342900" algn="just" fontAlgn="auto">
              <a:spcBef>
                <a:spcPts val="0"/>
              </a:spcBef>
              <a:spcAft>
                <a:spcPts val="0"/>
              </a:spcAft>
              <a:buFont typeface="Arial" panose="020B0604020202020204" pitchFamily="34" charset="0"/>
              <a:buChar char="•"/>
              <a:defRPr/>
            </a:pPr>
            <a:r>
              <a:rPr lang="en-US" sz="2000" dirty="0">
                <a:latin typeface="Candara" panose="020E0502030303020204" pitchFamily="34" charset="0"/>
              </a:rPr>
              <a:t>They are constructed </a:t>
            </a:r>
            <a:r>
              <a:rPr lang="en-US" sz="2000" dirty="0" smtClean="0">
                <a:latin typeface="Candara" panose="020E0502030303020204" pitchFamily="34" charset="0"/>
              </a:rPr>
              <a:t>in order to keep </a:t>
            </a:r>
            <a:r>
              <a:rPr lang="en-US" sz="2000" dirty="0">
                <a:latin typeface="Candara" panose="020E0502030303020204" pitchFamily="34" charset="0"/>
              </a:rPr>
              <a:t>the warm out and not </a:t>
            </a:r>
            <a:r>
              <a:rPr lang="en-US" sz="2000" dirty="0" smtClean="0">
                <a:latin typeface="Candara" panose="020E0502030303020204" pitchFamily="34" charset="0"/>
              </a:rPr>
              <a:t>keep </a:t>
            </a:r>
            <a:r>
              <a:rPr lang="en-US" sz="2000" dirty="0">
                <a:latin typeface="Candara" panose="020E0502030303020204" pitchFamily="34" charset="0"/>
              </a:rPr>
              <a:t>it in. </a:t>
            </a:r>
          </a:p>
          <a:p>
            <a:pPr marL="342900" indent="-342900" algn="just" fontAlgn="auto">
              <a:spcBef>
                <a:spcPts val="0"/>
              </a:spcBef>
              <a:spcAft>
                <a:spcPts val="0"/>
              </a:spcAft>
              <a:buFont typeface="Arial" panose="020B0604020202020204" pitchFamily="34" charset="0"/>
              <a:buChar char="•"/>
              <a:defRPr/>
            </a:pPr>
            <a:endParaRPr lang="en-US" sz="2000" dirty="0">
              <a:latin typeface="Candara" panose="020E0502030303020204" pitchFamily="34" charset="0"/>
            </a:endParaRPr>
          </a:p>
          <a:p>
            <a:pPr marL="342900" indent="-342900" algn="just" fontAlgn="auto">
              <a:spcBef>
                <a:spcPts val="0"/>
              </a:spcBef>
              <a:spcAft>
                <a:spcPts val="0"/>
              </a:spcAft>
              <a:buFont typeface="Arial" panose="020B0604020202020204" pitchFamily="34" charset="0"/>
              <a:buChar char="•"/>
              <a:defRPr/>
            </a:pPr>
            <a:r>
              <a:rPr lang="en-US" sz="2000" dirty="0" smtClean="0">
                <a:latin typeface="Candara" panose="020E0502030303020204" pitchFamily="34" charset="0"/>
              </a:rPr>
              <a:t>Floors  </a:t>
            </a:r>
            <a:r>
              <a:rPr lang="en-US" sz="2000" dirty="0">
                <a:latin typeface="Candara" panose="020E0502030303020204" pitchFamily="34" charset="0"/>
              </a:rPr>
              <a:t>are covered with tiles or </a:t>
            </a:r>
            <a:r>
              <a:rPr lang="en-US" sz="2000" dirty="0" smtClean="0">
                <a:latin typeface="Candara" panose="020E0502030303020204" pitchFamily="34" charset="0"/>
              </a:rPr>
              <a:t>marble </a:t>
            </a:r>
            <a:r>
              <a:rPr lang="en-US" sz="2000" dirty="0">
                <a:latin typeface="Candara" panose="020E0502030303020204" pitchFamily="34" charset="0"/>
              </a:rPr>
              <a:t>to give the cooling sensation </a:t>
            </a:r>
            <a:r>
              <a:rPr lang="en-US" sz="2000" dirty="0" smtClean="0">
                <a:latin typeface="Candara" panose="020E0502030303020204" pitchFamily="34" charset="0"/>
              </a:rPr>
              <a:t>during </a:t>
            </a:r>
            <a:r>
              <a:rPr lang="en-US" sz="2000" dirty="0">
                <a:latin typeface="Candara" panose="020E0502030303020204" pitchFamily="34" charset="0"/>
              </a:rPr>
              <a:t>the summer. </a:t>
            </a:r>
          </a:p>
          <a:p>
            <a:pPr marL="342900" indent="-342900" algn="just" fontAlgn="auto">
              <a:spcBef>
                <a:spcPts val="0"/>
              </a:spcBef>
              <a:spcAft>
                <a:spcPts val="0"/>
              </a:spcAft>
              <a:buFont typeface="Arial" panose="020B0604020202020204" pitchFamily="34" charset="0"/>
              <a:buChar char="•"/>
              <a:defRPr/>
            </a:pPr>
            <a:endParaRPr lang="en-US" sz="2000" dirty="0">
              <a:latin typeface="Candara" panose="020E0502030303020204" pitchFamily="34" charset="0"/>
            </a:endParaRPr>
          </a:p>
          <a:p>
            <a:pPr marL="342900" indent="-342900" algn="just" fontAlgn="auto">
              <a:spcBef>
                <a:spcPts val="0"/>
              </a:spcBef>
              <a:spcAft>
                <a:spcPts val="0"/>
              </a:spcAft>
              <a:buFont typeface="Arial" panose="020B0604020202020204" pitchFamily="34" charset="0"/>
              <a:buChar char="•"/>
              <a:defRPr/>
            </a:pPr>
            <a:r>
              <a:rPr lang="en-US" sz="2000" dirty="0">
                <a:latin typeface="Candara" panose="020E0502030303020204" pitchFamily="34" charset="0"/>
              </a:rPr>
              <a:t>In winter, such floors cause a feeling of coolness.</a:t>
            </a:r>
          </a:p>
          <a:p>
            <a:pPr marL="342900" indent="-342900" algn="just" fontAlgn="auto">
              <a:spcBef>
                <a:spcPts val="0"/>
              </a:spcBef>
              <a:spcAft>
                <a:spcPts val="0"/>
              </a:spcAft>
              <a:buFont typeface="Arial" panose="020B0604020202020204" pitchFamily="34" charset="0"/>
              <a:buChar char="•"/>
              <a:defRPr/>
            </a:pPr>
            <a:endParaRPr lang="en-US" sz="2000" dirty="0">
              <a:latin typeface="Candara" panose="020E0502030303020204" pitchFamily="34" charset="0"/>
            </a:endParaRPr>
          </a:p>
          <a:p>
            <a:pPr marL="342900" indent="-342900" algn="just" fontAlgn="auto">
              <a:spcBef>
                <a:spcPts val="0"/>
              </a:spcBef>
              <a:spcAft>
                <a:spcPts val="0"/>
              </a:spcAft>
              <a:buFont typeface="Arial" panose="020B0604020202020204" pitchFamily="34" charset="0"/>
              <a:buChar char="•"/>
              <a:defRPr/>
            </a:pPr>
            <a:r>
              <a:rPr lang="en-US" sz="2000" dirty="0">
                <a:latin typeface="Candara" panose="020E0502030303020204" pitchFamily="34" charset="0"/>
              </a:rPr>
              <a:t>Some of the rooms look out onto interior patios which are not so well lit like the rooms looking out onto the exterior streets. </a:t>
            </a:r>
            <a:endParaRPr lang="pl-PL" sz="2000" dirty="0">
              <a:latin typeface="Candara" panose="020E0502030303020204" pitchFamily="34" charset="0"/>
            </a:endParaRPr>
          </a:p>
        </p:txBody>
      </p:sp>
      <p:pic>
        <p:nvPicPr>
          <p:cNvPr id="9" name="8 Imagen" descr="EU flag-Erasmus+_vect_POS.jpg"/>
          <p:cNvPicPr>
            <a:picLocks noChangeAspect="1"/>
          </p:cNvPicPr>
          <p:nvPr/>
        </p:nvPicPr>
        <p:blipFill>
          <a:blip r:embed="rId3" cstate="print"/>
          <a:stretch>
            <a:fillRect/>
          </a:stretch>
        </p:blipFill>
        <p:spPr>
          <a:xfrm>
            <a:off x="6876000" y="1113016"/>
            <a:ext cx="2268000" cy="647835"/>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642" y="84236"/>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41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4581"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24582" name="TextBox 4"/>
          <p:cNvSpPr txBox="1">
            <a:spLocks noChangeArrowheads="1"/>
          </p:cNvSpPr>
          <p:nvPr/>
        </p:nvSpPr>
        <p:spPr bwMode="auto">
          <a:xfrm>
            <a:off x="1017592" y="548317"/>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rgbClr val="002060"/>
              </a:solidFill>
            </a:endParaRPr>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14" name="1 Título"/>
          <p:cNvSpPr txBox="1">
            <a:spLocks/>
          </p:cNvSpPr>
          <p:nvPr/>
        </p:nvSpPr>
        <p:spPr bwMode="auto">
          <a:xfrm>
            <a:off x="2862585" y="665808"/>
            <a:ext cx="2159471" cy="1143000"/>
          </a:xfrm>
          <a:prstGeom prst="rect">
            <a:avLst/>
          </a:prstGeom>
          <a:noFill/>
          <a:ln w="9525">
            <a:noFill/>
            <a:miter lim="800000"/>
            <a:headEnd/>
            <a:tailEnd/>
          </a:ln>
        </p:spPr>
        <p:txBody>
          <a:bodyPr anchor="ctr"/>
          <a:lstStyle/>
          <a:p>
            <a:pPr algn="ctr" eaLnBrk="0" hangingPunct="0">
              <a:defRPr/>
            </a:pPr>
            <a:r>
              <a:rPr lang="es-ES" sz="3600" b="1" dirty="0">
                <a:solidFill>
                  <a:srgbClr val="002060"/>
                </a:solidFill>
                <a:latin typeface="Candara" panose="020E0502030303020204" pitchFamily="34" charset="0"/>
                <a:ea typeface="+mj-ea"/>
                <a:cs typeface="+mj-cs"/>
              </a:rPr>
              <a:t>JEZUS?!</a:t>
            </a:r>
          </a:p>
        </p:txBody>
      </p:sp>
      <p:sp>
        <p:nvSpPr>
          <p:cNvPr id="15" name="2 Marcador de contenido"/>
          <p:cNvSpPr txBox="1">
            <a:spLocks/>
          </p:cNvSpPr>
          <p:nvPr/>
        </p:nvSpPr>
        <p:spPr bwMode="auto">
          <a:xfrm>
            <a:off x="875970" y="2927979"/>
            <a:ext cx="4710556" cy="3151266"/>
          </a:xfrm>
          <a:prstGeom prst="rect">
            <a:avLst/>
          </a:prstGeom>
          <a:noFill/>
          <a:ln w="9525">
            <a:noFill/>
            <a:miter lim="800000"/>
            <a:headEnd/>
            <a:tailEnd/>
          </a:ln>
        </p:spPr>
        <p:txBody>
          <a:bodyPr/>
          <a:lstStyle/>
          <a:p>
            <a:pPr algn="just" eaLnBrk="0" hangingPunct="0">
              <a:spcBef>
                <a:spcPct val="20000"/>
              </a:spcBef>
              <a:buFont typeface="Arial" charset="0"/>
              <a:buNone/>
              <a:defRPr/>
            </a:pPr>
            <a:r>
              <a:rPr lang="en-US" sz="2000" dirty="0">
                <a:latin typeface="Candara" panose="020E0502030303020204" pitchFamily="34" charset="0"/>
              </a:rPr>
              <a:t>Do not be </a:t>
            </a:r>
            <a:r>
              <a:rPr lang="en-US" sz="2000" dirty="0" smtClean="0">
                <a:latin typeface="Candara" panose="020E0502030303020204" pitchFamily="34" charset="0"/>
              </a:rPr>
              <a:t>surprised that </a:t>
            </a:r>
            <a:r>
              <a:rPr lang="en-US" sz="2000" dirty="0">
                <a:latin typeface="Candara" panose="020E0502030303020204" pitchFamily="34" charset="0"/>
              </a:rPr>
              <a:t>when you </a:t>
            </a:r>
            <a:r>
              <a:rPr lang="en-US" sz="2000" dirty="0" smtClean="0">
                <a:latin typeface="Candara" panose="020E0502030303020204" pitchFamily="34" charset="0"/>
              </a:rPr>
              <a:t>sneeze, </a:t>
            </a:r>
            <a:r>
              <a:rPr lang="en-US" sz="2000" dirty="0">
                <a:latin typeface="Candara" panose="020E0502030303020204" pitchFamily="34" charset="0"/>
              </a:rPr>
              <a:t>someone will tell you </a:t>
            </a:r>
            <a:r>
              <a:rPr lang="en-US" sz="2000" b="1" i="1" dirty="0" err="1" smtClean="0">
                <a:latin typeface="Candara" panose="020E0502030303020204" pitchFamily="34" charset="0"/>
              </a:rPr>
              <a:t>Jes</a:t>
            </a:r>
            <a:r>
              <a:rPr lang="pl-PL" sz="2000" b="1" i="1" dirty="0" smtClean="0">
                <a:latin typeface="Candara" panose="020E0502030303020204" pitchFamily="34" charset="0"/>
              </a:rPr>
              <a:t>u</a:t>
            </a:r>
            <a:r>
              <a:rPr lang="en-US" sz="2000" b="1" i="1" dirty="0" smtClean="0">
                <a:latin typeface="Candara" panose="020E0502030303020204" pitchFamily="34" charset="0"/>
              </a:rPr>
              <a:t>s</a:t>
            </a:r>
            <a:r>
              <a:rPr lang="pl-PL" sz="2000" dirty="0" smtClean="0">
                <a:latin typeface="Candara" panose="020E0502030303020204" pitchFamily="34" charset="0"/>
              </a:rPr>
              <a:t>.</a:t>
            </a:r>
            <a:r>
              <a:rPr lang="en-US" sz="2000" b="1" dirty="0" smtClean="0">
                <a:latin typeface="Candara" panose="020E0502030303020204" pitchFamily="34" charset="0"/>
              </a:rPr>
              <a:t> </a:t>
            </a:r>
            <a:r>
              <a:rPr lang="pl-PL" sz="2000" b="1" dirty="0" smtClean="0">
                <a:latin typeface="Candara" panose="020E0502030303020204" pitchFamily="34" charset="0"/>
              </a:rPr>
              <a:t/>
            </a:r>
            <a:br>
              <a:rPr lang="pl-PL" sz="2000" b="1" dirty="0" smtClean="0">
                <a:latin typeface="Candara" panose="020E0502030303020204" pitchFamily="34" charset="0"/>
              </a:rPr>
            </a:br>
            <a:r>
              <a:rPr lang="en-US" sz="2000" dirty="0" smtClean="0">
                <a:latin typeface="Candara" panose="020E0502030303020204" pitchFamily="34" charset="0"/>
              </a:rPr>
              <a:t>This </a:t>
            </a:r>
            <a:r>
              <a:rPr lang="en-US" sz="2000" dirty="0">
                <a:latin typeface="Candara" panose="020E0502030303020204" pitchFamily="34" charset="0"/>
              </a:rPr>
              <a:t>is the Spanish equivalent of </a:t>
            </a:r>
            <a:r>
              <a:rPr lang="pl-PL" sz="2000" dirty="0" smtClean="0">
                <a:latin typeface="Candara" panose="020E0502030303020204" pitchFamily="34" charset="0"/>
              </a:rPr>
              <a:t>„</a:t>
            </a:r>
            <a:r>
              <a:rPr lang="en-US" sz="2000" dirty="0" smtClean="0">
                <a:latin typeface="Candara" panose="020E0502030303020204" pitchFamily="34" charset="0"/>
              </a:rPr>
              <a:t>bless you</a:t>
            </a:r>
            <a:r>
              <a:rPr lang="pl-PL" sz="2000" dirty="0" smtClean="0">
                <a:latin typeface="Candara" panose="020E0502030303020204" pitchFamily="34" charset="0"/>
              </a:rPr>
              <a:t>”</a:t>
            </a:r>
            <a:r>
              <a:rPr lang="en-US" sz="2000" dirty="0" smtClean="0">
                <a:latin typeface="Candara" panose="020E0502030303020204" pitchFamily="34" charset="0"/>
              </a:rPr>
              <a:t>.</a:t>
            </a:r>
            <a:endParaRPr lang="es-ES" sz="2000" dirty="0">
              <a:latin typeface="Candara" panose="020E0502030303020204" pitchFamily="34" charset="0"/>
            </a:endParaRPr>
          </a:p>
        </p:txBody>
      </p:sp>
      <p:pic>
        <p:nvPicPr>
          <p:cNvPr id="12" name="11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096" y="54846"/>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391" y="2118198"/>
            <a:ext cx="2954794" cy="3944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2528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Box 4"/>
          <p:cNvSpPr txBox="1">
            <a:spLocks noChangeArrowheads="1"/>
          </p:cNvSpPr>
          <p:nvPr/>
        </p:nvSpPr>
        <p:spPr bwMode="auto">
          <a:xfrm>
            <a:off x="933450" y="1503363"/>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9" name="1 Título"/>
          <p:cNvSpPr txBox="1">
            <a:spLocks/>
          </p:cNvSpPr>
          <p:nvPr/>
        </p:nvSpPr>
        <p:spPr bwMode="auto">
          <a:xfrm>
            <a:off x="683568" y="332656"/>
            <a:ext cx="6840760" cy="1143000"/>
          </a:xfrm>
          <a:prstGeom prst="rect">
            <a:avLst/>
          </a:prstGeom>
          <a:noFill/>
          <a:ln w="9525">
            <a:noFill/>
            <a:miter lim="800000"/>
            <a:headEnd/>
            <a:tailEnd/>
          </a:ln>
        </p:spPr>
        <p:txBody>
          <a:bodyPr anchor="ctr"/>
          <a:lstStyle/>
          <a:p>
            <a:pPr algn="ctr" eaLnBrk="0" hangingPunct="0">
              <a:defRPr/>
            </a:pPr>
            <a:r>
              <a:rPr lang="es-ES" sz="3600" b="1" dirty="0" err="1" smtClean="0">
                <a:solidFill>
                  <a:srgbClr val="002060"/>
                </a:solidFill>
                <a:latin typeface="Candara" panose="020E0502030303020204" pitchFamily="34" charset="0"/>
                <a:ea typeface="+mj-ea"/>
                <a:cs typeface="+mj-cs"/>
              </a:rPr>
              <a:t>Shoes</a:t>
            </a:r>
            <a:r>
              <a:rPr lang="es-ES" sz="3600" b="1" dirty="0" smtClean="0">
                <a:solidFill>
                  <a:srgbClr val="002060"/>
                </a:solidFill>
                <a:latin typeface="Candara" panose="020E0502030303020204" pitchFamily="34" charset="0"/>
                <a:ea typeface="+mj-ea"/>
                <a:cs typeface="+mj-cs"/>
              </a:rPr>
              <a:t> </a:t>
            </a:r>
            <a:r>
              <a:rPr lang="es-ES" sz="3600" b="1" dirty="0">
                <a:solidFill>
                  <a:srgbClr val="002060"/>
                </a:solidFill>
                <a:latin typeface="Candara" panose="020E0502030303020204" pitchFamily="34" charset="0"/>
                <a:ea typeface="+mj-ea"/>
                <a:cs typeface="+mj-cs"/>
              </a:rPr>
              <a:t>at home?</a:t>
            </a:r>
            <a:endParaRPr lang="pl-PL" sz="3600" b="1" dirty="0">
              <a:solidFill>
                <a:srgbClr val="002060"/>
              </a:solidFill>
              <a:latin typeface="Candara" panose="020E0502030303020204" pitchFamily="34" charset="0"/>
              <a:ea typeface="+mj-ea"/>
              <a:cs typeface="+mj-cs"/>
            </a:endParaRPr>
          </a:p>
        </p:txBody>
      </p:sp>
      <p:sp>
        <p:nvSpPr>
          <p:cNvPr id="10" name="2 Marcador de contenido"/>
          <p:cNvSpPr txBox="1">
            <a:spLocks/>
          </p:cNvSpPr>
          <p:nvPr/>
        </p:nvSpPr>
        <p:spPr bwMode="auto">
          <a:xfrm>
            <a:off x="748896" y="1512156"/>
            <a:ext cx="4752528" cy="4797152"/>
          </a:xfrm>
          <a:prstGeom prst="rect">
            <a:avLst/>
          </a:prstGeom>
          <a:noFill/>
          <a:ln w="9525">
            <a:noFill/>
            <a:miter lim="800000"/>
            <a:headEnd/>
            <a:tailEnd/>
          </a:ln>
        </p:spPr>
        <p:txBody>
          <a:bodyPr/>
          <a:lstStyle/>
          <a:p>
            <a:pPr marL="285750" indent="-285750" algn="just" eaLnBrk="0" hangingPunct="0">
              <a:spcBef>
                <a:spcPct val="20000"/>
              </a:spcBef>
              <a:buFont typeface="Arial" panose="020B0604020202020204" pitchFamily="34" charset="0"/>
              <a:buChar char="•"/>
              <a:defRPr/>
            </a:pPr>
            <a:r>
              <a:rPr lang="en-US" sz="2000" dirty="0">
                <a:latin typeface="Candara" panose="020E0502030303020204" pitchFamily="34" charset="0"/>
                <a:cs typeface="Arial" pitchFamily="34" charset="0"/>
              </a:rPr>
              <a:t>Contrary to the Polish tradition of taking off shoes right immediately after entering the house ... in Spain </a:t>
            </a:r>
            <a:r>
              <a:rPr lang="en-US" sz="2000" dirty="0" smtClean="0">
                <a:latin typeface="Candara" panose="020E0502030303020204" pitchFamily="34" charset="0"/>
                <a:cs typeface="Arial" pitchFamily="34" charset="0"/>
              </a:rPr>
              <a:t>this custom does not apply.</a:t>
            </a:r>
            <a:endParaRPr lang="pl-PL" sz="2000" dirty="0" smtClean="0">
              <a:latin typeface="Candara" panose="020E0502030303020204" pitchFamily="34" charset="0"/>
              <a:cs typeface="Arial" pitchFamily="34" charset="0"/>
            </a:endParaRPr>
          </a:p>
          <a:p>
            <a:pPr eaLnBrk="0" hangingPunct="0">
              <a:spcBef>
                <a:spcPct val="20000"/>
              </a:spcBef>
              <a:defRPr/>
            </a:pPr>
            <a:endParaRPr lang="en-US" sz="2000" dirty="0">
              <a:latin typeface="Candara" panose="020E0502030303020204" pitchFamily="34" charset="0"/>
              <a:cs typeface="Arial" pitchFamily="34" charset="0"/>
            </a:endParaRPr>
          </a:p>
          <a:p>
            <a:pPr marL="285750" indent="-285750" algn="just" eaLnBrk="0" hangingPunct="0">
              <a:spcBef>
                <a:spcPct val="20000"/>
              </a:spcBef>
              <a:buFont typeface="Arial" panose="020B0604020202020204" pitchFamily="34" charset="0"/>
              <a:buChar char="•"/>
              <a:defRPr/>
            </a:pPr>
            <a:r>
              <a:rPr lang="en-US" sz="2000" dirty="0">
                <a:latin typeface="Candara" panose="020E0502030303020204" pitchFamily="34" charset="0"/>
                <a:cs typeface="Arial" pitchFamily="34" charset="0"/>
              </a:rPr>
              <a:t>You may fill your hosts with consternation by leaving your shoes in the hallway.</a:t>
            </a:r>
            <a:endParaRPr lang="pl-PL" sz="2000" dirty="0">
              <a:latin typeface="Candara" panose="020E0502030303020204" pitchFamily="34" charset="0"/>
              <a:cs typeface="Arial" pitchFamily="34" charset="0"/>
            </a:endParaRPr>
          </a:p>
        </p:txBody>
      </p:sp>
      <p:pic>
        <p:nvPicPr>
          <p:cNvPr id="12" name="11 Imagen" descr="EU flag-Erasmus+_vect_POS.jpg"/>
          <p:cNvPicPr>
            <a:picLocks noChangeAspect="1"/>
          </p:cNvPicPr>
          <p:nvPr/>
        </p:nvPicPr>
        <p:blipFill>
          <a:blip r:embed="rId2" cstate="print"/>
          <a:stretch>
            <a:fillRect/>
          </a:stretch>
        </p:blipFill>
        <p:spPr>
          <a:xfrm>
            <a:off x="6876000" y="1124744"/>
            <a:ext cx="2268000" cy="647835"/>
          </a:xfrm>
          <a:prstGeom prst="rect">
            <a:avLst/>
          </a:prstGeom>
        </p:spPr>
      </p:pic>
      <p:pic>
        <p:nvPicPr>
          <p:cNvPr id="14" name="13 Imagen" descr="download.jpg"/>
          <p:cNvPicPr>
            <a:picLocks noChangeAspect="1"/>
          </p:cNvPicPr>
          <p:nvPr/>
        </p:nvPicPr>
        <p:blipFill>
          <a:blip r:embed="rId3" cstate="print"/>
          <a:stretch>
            <a:fillRect/>
          </a:stretch>
        </p:blipFill>
        <p:spPr>
          <a:xfrm rot="584946">
            <a:off x="5405547" y="2630966"/>
            <a:ext cx="3432478" cy="2284159"/>
          </a:xfrm>
          <a:prstGeom prst="rect">
            <a:avLst/>
          </a:prstGeom>
          <a:ln>
            <a:noFill/>
          </a:ln>
          <a:effectLst>
            <a:softEdge rad="112500"/>
          </a:effectLst>
        </p:spPr>
      </p:pic>
      <p:pic>
        <p:nvPicPr>
          <p:cNvPr id="11" name="10 Imagen" descr="images (8).jpg"/>
          <p:cNvPicPr>
            <a:picLocks noChangeAspect="1"/>
          </p:cNvPicPr>
          <p:nvPr/>
        </p:nvPicPr>
        <p:blipFill>
          <a:blip r:embed="rId4" cstate="print"/>
          <a:stretch>
            <a:fillRect/>
          </a:stretch>
        </p:blipFill>
        <p:spPr>
          <a:xfrm rot="21236514">
            <a:off x="1030924" y="4271373"/>
            <a:ext cx="3966159" cy="2145627"/>
          </a:xfrm>
          <a:prstGeom prst="rect">
            <a:avLst/>
          </a:prstGeom>
          <a:ln>
            <a:noFill/>
          </a:ln>
          <a:effectLst>
            <a:softEdge rad="112500"/>
          </a:effec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096" y="54846"/>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817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6629"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26630" name="TextBox 4"/>
          <p:cNvSpPr txBox="1">
            <a:spLocks noChangeArrowheads="1"/>
          </p:cNvSpPr>
          <p:nvPr/>
        </p:nvSpPr>
        <p:spPr bwMode="auto">
          <a:xfrm>
            <a:off x="933450" y="1503363"/>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15" name="2 Marcador de contenido"/>
          <p:cNvSpPr txBox="1">
            <a:spLocks/>
          </p:cNvSpPr>
          <p:nvPr/>
        </p:nvSpPr>
        <p:spPr bwMode="auto">
          <a:xfrm>
            <a:off x="529023" y="1772578"/>
            <a:ext cx="8229600" cy="4389437"/>
          </a:xfrm>
          <a:prstGeom prst="rect">
            <a:avLst/>
          </a:prstGeom>
          <a:noFill/>
          <a:ln w="9525">
            <a:noFill/>
            <a:miter lim="800000"/>
            <a:headEnd/>
            <a:tailEnd/>
          </a:ln>
        </p:spPr>
        <p:txBody>
          <a:bodyPr/>
          <a:lstStyle/>
          <a:p>
            <a:pPr algn="ctr" eaLnBrk="0" hangingPunct="0">
              <a:spcBef>
                <a:spcPct val="20000"/>
              </a:spcBef>
              <a:buFont typeface="Arial" charset="0"/>
              <a:buNone/>
              <a:defRPr/>
            </a:pPr>
            <a:endParaRPr lang="es-ES" sz="3200" dirty="0">
              <a:latin typeface="+mn-lt"/>
              <a:cs typeface="+mn-cs"/>
            </a:endParaRPr>
          </a:p>
        </p:txBody>
      </p:sp>
      <p:sp>
        <p:nvSpPr>
          <p:cNvPr id="10" name="1 Título"/>
          <p:cNvSpPr txBox="1">
            <a:spLocks/>
          </p:cNvSpPr>
          <p:nvPr/>
        </p:nvSpPr>
        <p:spPr bwMode="auto">
          <a:xfrm>
            <a:off x="900113" y="323408"/>
            <a:ext cx="6444208" cy="1143000"/>
          </a:xfrm>
          <a:prstGeom prst="rect">
            <a:avLst/>
          </a:prstGeom>
          <a:noFill/>
          <a:ln w="9525">
            <a:noFill/>
            <a:miter lim="800000"/>
            <a:headEnd/>
            <a:tailEnd/>
          </a:ln>
        </p:spPr>
        <p:txBody>
          <a:bodyPr anchor="ctr"/>
          <a:lstStyle/>
          <a:p>
            <a:pPr algn="ctr" eaLnBrk="0" hangingPunct="0">
              <a:defRPr/>
            </a:pPr>
            <a:r>
              <a:rPr lang="pl-PL" sz="3600" b="1" dirty="0">
                <a:solidFill>
                  <a:srgbClr val="002060"/>
                </a:solidFill>
                <a:latin typeface="Candara" panose="020E0502030303020204" pitchFamily="34" charset="0"/>
                <a:ea typeface="+mj-ea"/>
                <a:cs typeface="+mj-cs"/>
              </a:rPr>
              <a:t>The dirtier, the tastier</a:t>
            </a:r>
          </a:p>
        </p:txBody>
      </p:sp>
      <p:sp>
        <p:nvSpPr>
          <p:cNvPr id="11" name="2 Marcador de contenido"/>
          <p:cNvSpPr txBox="1">
            <a:spLocks/>
          </p:cNvSpPr>
          <p:nvPr/>
        </p:nvSpPr>
        <p:spPr bwMode="auto">
          <a:xfrm>
            <a:off x="722157" y="2078747"/>
            <a:ext cx="4128306" cy="4389438"/>
          </a:xfrm>
          <a:prstGeom prst="rect">
            <a:avLst/>
          </a:prstGeom>
          <a:noFill/>
          <a:ln w="9525">
            <a:noFill/>
            <a:miter lim="800000"/>
            <a:headEnd/>
            <a:tailEnd/>
          </a:ln>
        </p:spPr>
        <p:txBody>
          <a:bodyPr/>
          <a:lstStyle/>
          <a:p>
            <a:pPr marL="342900" indent="-342900" algn="just" eaLnBrk="0" hangingPunct="0">
              <a:spcBef>
                <a:spcPct val="20000"/>
              </a:spcBef>
              <a:buFont typeface="Arial" panose="020B0604020202020204" pitchFamily="34" charset="0"/>
              <a:buChar char="•"/>
              <a:defRPr/>
            </a:pPr>
            <a:r>
              <a:rPr lang="en-US" sz="2000" dirty="0">
                <a:latin typeface="Candara" panose="020E0502030303020204" pitchFamily="34" charset="0"/>
              </a:rPr>
              <a:t>Typically Spanish bars and restaurants are always full of people who make a lot of noise and mess</a:t>
            </a:r>
            <a:r>
              <a:rPr lang="en-US" sz="2000" dirty="0" smtClean="0">
                <a:latin typeface="Candara" panose="020E0502030303020204" pitchFamily="34" charset="0"/>
              </a:rPr>
              <a:t>.</a:t>
            </a:r>
            <a:endParaRPr lang="pl-PL" sz="2000" dirty="0" smtClean="0">
              <a:latin typeface="Candara" panose="020E0502030303020204" pitchFamily="34" charset="0"/>
            </a:endParaRPr>
          </a:p>
          <a:p>
            <a:pPr algn="just" eaLnBrk="0" hangingPunct="0">
              <a:spcBef>
                <a:spcPct val="20000"/>
              </a:spcBef>
              <a:defRPr/>
            </a:pPr>
            <a:endParaRPr lang="en-US" sz="2000" dirty="0">
              <a:latin typeface="Candara" panose="020E0502030303020204" pitchFamily="34" charset="0"/>
            </a:endParaRPr>
          </a:p>
          <a:p>
            <a:pPr marL="342900" indent="-342900" algn="just" eaLnBrk="0" hangingPunct="0">
              <a:spcBef>
                <a:spcPct val="20000"/>
              </a:spcBef>
              <a:buFont typeface="Arial" panose="020B0604020202020204" pitchFamily="34" charset="0"/>
              <a:buChar char="•"/>
              <a:defRPr/>
            </a:pPr>
            <a:r>
              <a:rPr lang="en-US" sz="2000" dirty="0">
                <a:latin typeface="Candara" panose="020E0502030303020204" pitchFamily="34" charset="0"/>
              </a:rPr>
              <a:t>Europeans are always shocked by one thing -  A BIG MESS. But please, don’t get discouraged. Experts say openly - the bigger </a:t>
            </a:r>
            <a:r>
              <a:rPr lang="en-US" sz="2000" dirty="0" smtClean="0">
                <a:latin typeface="Candara" panose="020E0502030303020204" pitchFamily="34" charset="0"/>
              </a:rPr>
              <a:t>the mess, </a:t>
            </a:r>
            <a:r>
              <a:rPr lang="en-US" sz="2000" dirty="0">
                <a:latin typeface="Candara" panose="020E0502030303020204" pitchFamily="34" charset="0"/>
              </a:rPr>
              <a:t>the better the </a:t>
            </a:r>
            <a:r>
              <a:rPr lang="en-US" sz="2000" dirty="0" smtClean="0">
                <a:latin typeface="Candara" panose="020E0502030303020204" pitchFamily="34" charset="0"/>
              </a:rPr>
              <a:t>restaurant.</a:t>
            </a:r>
            <a:endParaRPr lang="pl-PL" sz="2000" dirty="0" smtClean="0">
              <a:latin typeface="Candara" panose="020E0502030303020204" pitchFamily="34" charset="0"/>
            </a:endParaRPr>
          </a:p>
          <a:p>
            <a:pPr algn="just" eaLnBrk="0" hangingPunct="0">
              <a:spcBef>
                <a:spcPct val="20000"/>
              </a:spcBef>
              <a:defRPr/>
            </a:pPr>
            <a:endParaRPr lang="pl-PL" sz="2000" dirty="0">
              <a:latin typeface="Candara" panose="020E0502030303020204" pitchFamily="34" charset="0"/>
              <a:cs typeface="+mn-cs"/>
            </a:endParaRPr>
          </a:p>
        </p:txBody>
      </p:sp>
      <p:pic>
        <p:nvPicPr>
          <p:cNvPr id="26636" name="Picture 2" descr="http://s7d2.scene7.com/is/image/LaTienda/jm-04?defaultImage=placeholder_215x215&amp;$small_215$"/>
          <p:cNvPicPr>
            <a:picLocks noChangeAspect="1" noChangeArrowheads="1"/>
          </p:cNvPicPr>
          <p:nvPr/>
        </p:nvPicPr>
        <p:blipFill>
          <a:blip r:embed="rId2" cstate="print"/>
          <a:srcRect/>
          <a:stretch>
            <a:fillRect/>
          </a:stretch>
        </p:blipFill>
        <p:spPr bwMode="auto">
          <a:xfrm>
            <a:off x="5161139" y="3900558"/>
            <a:ext cx="3008207" cy="2575384"/>
          </a:xfrm>
          <a:prstGeom prst="ellipse">
            <a:avLst/>
          </a:prstGeom>
          <a:ln>
            <a:noFill/>
          </a:ln>
          <a:effectLst>
            <a:softEdge rad="112500"/>
          </a:effectLst>
        </p:spPr>
      </p:pic>
      <p:pic>
        <p:nvPicPr>
          <p:cNvPr id="14" name="13 Imagen" descr="EU flag-Erasmus+_vect_POS.jpg"/>
          <p:cNvPicPr>
            <a:picLocks noChangeAspect="1"/>
          </p:cNvPicPr>
          <p:nvPr/>
        </p:nvPicPr>
        <p:blipFill>
          <a:blip r:embed="rId3" cstate="print"/>
          <a:stretch>
            <a:fillRect/>
          </a:stretch>
        </p:blipFill>
        <p:spPr>
          <a:xfrm>
            <a:off x="6876000" y="1124744"/>
            <a:ext cx="2268000" cy="647835"/>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377" y="102058"/>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932" y="1772579"/>
            <a:ext cx="2391943" cy="1585962"/>
          </a:xfrm>
          <a:prstGeom prst="ellipse">
            <a:avLst/>
          </a:prstGeom>
          <a:ln>
            <a:noFill/>
          </a:ln>
          <a:effectLst>
            <a:softEdge rad="112500"/>
          </a:effectLst>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821" y="2563652"/>
            <a:ext cx="2466975" cy="1847850"/>
          </a:xfrm>
          <a:prstGeom prst="ellipse">
            <a:avLst/>
          </a:prstGeom>
          <a:ln>
            <a:noFill/>
          </a:ln>
          <a:effectLst>
            <a:softEdge rad="112500"/>
          </a:effectLst>
        </p:spPr>
      </p:pic>
    </p:spTree>
    <p:extLst>
      <p:ext uri="{BB962C8B-B14F-4D97-AF65-F5344CB8AC3E}">
        <p14:creationId xmlns:p14="http://schemas.microsoft.com/office/powerpoint/2010/main" val="3624611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Box 4"/>
          <p:cNvSpPr txBox="1">
            <a:spLocks noChangeArrowheads="1"/>
          </p:cNvSpPr>
          <p:nvPr/>
        </p:nvSpPr>
        <p:spPr bwMode="auto">
          <a:xfrm>
            <a:off x="933450" y="1503363"/>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15" name="2 Marcador de contenido"/>
          <p:cNvSpPr txBox="1">
            <a:spLocks/>
          </p:cNvSpPr>
          <p:nvPr/>
        </p:nvSpPr>
        <p:spPr bwMode="auto">
          <a:xfrm>
            <a:off x="642649" y="1745999"/>
            <a:ext cx="8229600" cy="4389437"/>
          </a:xfrm>
          <a:prstGeom prst="rect">
            <a:avLst/>
          </a:prstGeom>
          <a:noFill/>
          <a:ln w="9525">
            <a:noFill/>
            <a:miter lim="800000"/>
            <a:headEnd/>
            <a:tailEnd/>
          </a:ln>
        </p:spPr>
        <p:txBody>
          <a:bodyPr/>
          <a:lstStyle/>
          <a:p>
            <a:pPr algn="ctr" eaLnBrk="0" hangingPunct="0">
              <a:spcBef>
                <a:spcPct val="20000"/>
              </a:spcBef>
              <a:buFont typeface="Arial" charset="0"/>
              <a:buNone/>
              <a:defRPr/>
            </a:pPr>
            <a:endParaRPr lang="es-ES" sz="3200" dirty="0">
              <a:latin typeface="+mn-lt"/>
              <a:cs typeface="+mn-cs"/>
            </a:endParaRPr>
          </a:p>
        </p:txBody>
      </p:sp>
      <p:sp>
        <p:nvSpPr>
          <p:cNvPr id="10" name="1 Título"/>
          <p:cNvSpPr txBox="1">
            <a:spLocks/>
          </p:cNvSpPr>
          <p:nvPr/>
        </p:nvSpPr>
        <p:spPr bwMode="auto">
          <a:xfrm>
            <a:off x="633703" y="521485"/>
            <a:ext cx="6680478" cy="1143000"/>
          </a:xfrm>
          <a:prstGeom prst="rect">
            <a:avLst/>
          </a:prstGeom>
          <a:noFill/>
          <a:ln w="9525">
            <a:noFill/>
            <a:miter lim="800000"/>
            <a:headEnd/>
            <a:tailEnd/>
          </a:ln>
        </p:spPr>
        <p:txBody>
          <a:bodyPr anchor="ctr"/>
          <a:lstStyle/>
          <a:p>
            <a:pPr algn="ctr" eaLnBrk="0" hangingPunct="0">
              <a:defRPr/>
            </a:pPr>
            <a:r>
              <a:rPr lang="pl-PL" sz="3600" b="1" dirty="0">
                <a:solidFill>
                  <a:srgbClr val="002060"/>
                </a:solidFill>
                <a:latin typeface="Candara" panose="020E0502030303020204" pitchFamily="34" charset="0"/>
                <a:ea typeface="+mj-ea"/>
                <a:cs typeface="+mj-cs"/>
              </a:rPr>
              <a:t>¡</a:t>
            </a:r>
            <a:r>
              <a:rPr lang="es-ES" sz="3600" b="1" dirty="0">
                <a:solidFill>
                  <a:srgbClr val="002060"/>
                </a:solidFill>
                <a:latin typeface="Candara" panose="020E0502030303020204" pitchFamily="34" charset="0"/>
                <a:ea typeface="+mj-ea"/>
                <a:cs typeface="+mj-cs"/>
              </a:rPr>
              <a:t>Qué </a:t>
            </a:r>
            <a:r>
              <a:rPr lang="pl-PL" sz="3600" b="1" dirty="0">
                <a:solidFill>
                  <a:srgbClr val="002060"/>
                </a:solidFill>
                <a:latin typeface="Candara" panose="020E0502030303020204" pitchFamily="34" charset="0"/>
                <a:ea typeface="+mj-ea"/>
                <a:cs typeface="+mj-cs"/>
              </a:rPr>
              <a:t>Guapaaa! </a:t>
            </a:r>
            <a:r>
              <a:rPr lang="es-ES" sz="3600" b="1" dirty="0">
                <a:solidFill>
                  <a:srgbClr val="002060"/>
                </a:solidFill>
                <a:latin typeface="Candara" panose="020E0502030303020204" pitchFamily="34" charset="0"/>
                <a:ea typeface="+mj-ea"/>
                <a:cs typeface="+mj-cs"/>
              </a:rPr>
              <a:t/>
            </a:r>
            <a:br>
              <a:rPr lang="es-ES" sz="3600" b="1" dirty="0">
                <a:solidFill>
                  <a:srgbClr val="002060"/>
                </a:solidFill>
                <a:latin typeface="Candara" panose="020E0502030303020204" pitchFamily="34" charset="0"/>
                <a:ea typeface="+mj-ea"/>
                <a:cs typeface="+mj-cs"/>
              </a:rPr>
            </a:br>
            <a:r>
              <a:rPr lang="es-ES" sz="3600" b="1" dirty="0">
                <a:solidFill>
                  <a:srgbClr val="002060"/>
                </a:solidFill>
                <a:latin typeface="Candara" panose="020E0502030303020204" pitchFamily="34" charset="0"/>
                <a:ea typeface="+mj-ea"/>
                <a:cs typeface="+mj-cs"/>
              </a:rPr>
              <a:t>¡Qué Dios bendiga a tu madre!</a:t>
            </a:r>
          </a:p>
        </p:txBody>
      </p:sp>
      <p:sp>
        <p:nvSpPr>
          <p:cNvPr id="11" name="2 Marcador de contenido"/>
          <p:cNvSpPr txBox="1">
            <a:spLocks/>
          </p:cNvSpPr>
          <p:nvPr/>
        </p:nvSpPr>
        <p:spPr bwMode="auto">
          <a:xfrm>
            <a:off x="3988731" y="2564904"/>
            <a:ext cx="5004048" cy="3344032"/>
          </a:xfrm>
          <a:prstGeom prst="rect">
            <a:avLst/>
          </a:prstGeom>
          <a:noFill/>
          <a:ln w="9525">
            <a:noFill/>
            <a:miter lim="800000"/>
            <a:headEnd/>
            <a:tailEnd/>
          </a:ln>
        </p:spPr>
        <p:txBody>
          <a:bodyPr/>
          <a:lstStyle/>
          <a:p>
            <a:pPr marL="285750" indent="-285750" eaLnBrk="0" hangingPunct="0">
              <a:spcBef>
                <a:spcPct val="20000"/>
              </a:spcBef>
              <a:buFont typeface="Arial" panose="020B0604020202020204" pitchFamily="34" charset="0"/>
              <a:buChar char="•"/>
              <a:defRPr/>
            </a:pPr>
            <a:r>
              <a:rPr lang="en-US" sz="2000" dirty="0">
                <a:latin typeface="Candara" panose="020E0502030303020204" pitchFamily="34" charset="0"/>
                <a:cs typeface="Arial" pitchFamily="34" charset="0"/>
              </a:rPr>
              <a:t>The Spanish tend to loudly express their opinions about women, even strangers</a:t>
            </a:r>
            <a:r>
              <a:rPr lang="en-US" sz="2000" dirty="0" smtClean="0">
                <a:latin typeface="Candara" panose="020E0502030303020204" pitchFamily="34" charset="0"/>
                <a:cs typeface="Arial" pitchFamily="34" charset="0"/>
              </a:rPr>
              <a:t>.</a:t>
            </a:r>
            <a:endParaRPr lang="pl-PL" sz="2000" dirty="0" smtClean="0">
              <a:latin typeface="Candara" panose="020E0502030303020204" pitchFamily="34" charset="0"/>
              <a:cs typeface="Arial" pitchFamily="34" charset="0"/>
            </a:endParaRPr>
          </a:p>
          <a:p>
            <a:pPr eaLnBrk="0" hangingPunct="0">
              <a:spcBef>
                <a:spcPct val="20000"/>
              </a:spcBef>
              <a:defRPr/>
            </a:pPr>
            <a:r>
              <a:rPr lang="en-US" sz="2000" dirty="0" smtClean="0">
                <a:latin typeface="Candara" panose="020E0502030303020204" pitchFamily="34" charset="0"/>
                <a:cs typeface="Arial" pitchFamily="34" charset="0"/>
              </a:rPr>
              <a:t> </a:t>
            </a:r>
            <a:endParaRPr lang="pl-PL" sz="2000" dirty="0" smtClean="0">
              <a:latin typeface="Candara" panose="020E0502030303020204" pitchFamily="34" charset="0"/>
              <a:cs typeface="Arial" pitchFamily="34" charset="0"/>
            </a:endParaRPr>
          </a:p>
          <a:p>
            <a:pPr marL="285750" indent="-285750" eaLnBrk="0" hangingPunct="0">
              <a:spcBef>
                <a:spcPct val="20000"/>
              </a:spcBef>
              <a:buFont typeface="Arial" panose="020B0604020202020204" pitchFamily="34" charset="0"/>
              <a:buChar char="•"/>
              <a:defRPr/>
            </a:pPr>
            <a:r>
              <a:rPr lang="en-US" sz="2000" dirty="0" smtClean="0">
                <a:latin typeface="Candara" panose="020E0502030303020204" pitchFamily="34" charset="0"/>
                <a:cs typeface="Arial" pitchFamily="34" charset="0"/>
              </a:rPr>
              <a:t>Do </a:t>
            </a:r>
            <a:r>
              <a:rPr lang="en-US" sz="2000" dirty="0">
                <a:latin typeface="Candara" panose="020E0502030303020204" pitchFamily="34" charset="0"/>
                <a:cs typeface="Arial" pitchFamily="34" charset="0"/>
              </a:rPr>
              <a:t>not feel offended if you hear on the street something about you. </a:t>
            </a:r>
            <a:endParaRPr lang="pl-PL" sz="2000" dirty="0" smtClean="0">
              <a:latin typeface="Candara" panose="020E0502030303020204" pitchFamily="34" charset="0"/>
              <a:cs typeface="Arial" pitchFamily="34" charset="0"/>
            </a:endParaRPr>
          </a:p>
          <a:p>
            <a:pPr eaLnBrk="0" hangingPunct="0">
              <a:spcBef>
                <a:spcPct val="20000"/>
              </a:spcBef>
              <a:defRPr/>
            </a:pPr>
            <a:endParaRPr lang="pl-PL" sz="2000" dirty="0" smtClean="0">
              <a:latin typeface="Candara" panose="020E0502030303020204" pitchFamily="34" charset="0"/>
              <a:cs typeface="Arial" pitchFamily="34" charset="0"/>
            </a:endParaRPr>
          </a:p>
          <a:p>
            <a:pPr marL="285750" indent="-285750" eaLnBrk="0" hangingPunct="0">
              <a:spcBef>
                <a:spcPct val="20000"/>
              </a:spcBef>
              <a:buFont typeface="Arial" panose="020B0604020202020204" pitchFamily="34" charset="0"/>
              <a:buChar char="•"/>
              <a:defRPr/>
            </a:pPr>
            <a:r>
              <a:rPr lang="en-US" sz="2000" dirty="0" smtClean="0">
                <a:latin typeface="Candara" panose="020E0502030303020204" pitchFamily="34" charset="0"/>
                <a:cs typeface="Arial" pitchFamily="34" charset="0"/>
              </a:rPr>
              <a:t>They </a:t>
            </a:r>
            <a:r>
              <a:rPr lang="en-US" sz="2000" dirty="0">
                <a:latin typeface="Candara" panose="020E0502030303020204" pitchFamily="34" charset="0"/>
                <a:cs typeface="Arial" pitchFamily="34" charset="0"/>
              </a:rPr>
              <a:t>opinions are usually positive and express their appreciation.</a:t>
            </a:r>
            <a:endParaRPr lang="es-ES" sz="2000" dirty="0">
              <a:latin typeface="Candara" panose="020E0502030303020204" pitchFamily="34" charset="0"/>
              <a:cs typeface="Arial" pitchFamily="34" charset="0"/>
            </a:endParaRPr>
          </a:p>
        </p:txBody>
      </p:sp>
      <p:pic>
        <p:nvPicPr>
          <p:cNvPr id="28684" name="Picture 2" descr="http://2.bp.blogspot.com/-S79VbPqHoik/UZt2XTGXL4I/AAAAAAAAHe8/lHUXAL_xnlE/s400/girls+beach.jpg"/>
          <p:cNvPicPr>
            <a:picLocks noChangeAspect="1" noChangeArrowheads="1"/>
          </p:cNvPicPr>
          <p:nvPr/>
        </p:nvPicPr>
        <p:blipFill>
          <a:blip r:embed="rId2" cstate="print"/>
          <a:srcRect/>
          <a:stretch>
            <a:fillRect/>
          </a:stretch>
        </p:blipFill>
        <p:spPr bwMode="auto">
          <a:xfrm>
            <a:off x="783056" y="2380915"/>
            <a:ext cx="3167247" cy="3167247"/>
          </a:xfrm>
          <a:prstGeom prst="ellipse">
            <a:avLst/>
          </a:prstGeom>
          <a:ln>
            <a:noFill/>
          </a:ln>
          <a:effectLst>
            <a:softEdge rad="112500"/>
          </a:effectLst>
        </p:spPr>
      </p:pic>
      <p:pic>
        <p:nvPicPr>
          <p:cNvPr id="14" name="13 Imagen" descr="EU flag-Erasmus+_vect_POS.jpg"/>
          <p:cNvPicPr>
            <a:picLocks noChangeAspect="1"/>
          </p:cNvPicPr>
          <p:nvPr/>
        </p:nvPicPr>
        <p:blipFill>
          <a:blip r:embed="rId3" cstate="print"/>
          <a:stretch>
            <a:fillRect/>
          </a:stretch>
        </p:blipFill>
        <p:spPr>
          <a:xfrm>
            <a:off x="7020272" y="1155578"/>
            <a:ext cx="1907960" cy="544993"/>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4096" y="54846"/>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19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30725"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30726" name="TextBox 4"/>
          <p:cNvSpPr txBox="1">
            <a:spLocks noChangeArrowheads="1"/>
          </p:cNvSpPr>
          <p:nvPr/>
        </p:nvSpPr>
        <p:spPr bwMode="auto">
          <a:xfrm>
            <a:off x="933450" y="1503363"/>
            <a:ext cx="4554538" cy="2379662"/>
          </a:xfrm>
          <a:prstGeom prst="rect">
            <a:avLst/>
          </a:prstGeom>
          <a:noFill/>
          <a:ln w="9525">
            <a:noFill/>
            <a:miter lim="800000"/>
            <a:headEnd/>
            <a:tailEnd/>
          </a:ln>
        </p:spPr>
        <p:txBody>
          <a:bodyPr>
            <a:spAutoFit/>
          </a:bodyPr>
          <a:lstStyle/>
          <a:p>
            <a:pPr>
              <a:lnSpc>
                <a:spcPts val="2163"/>
              </a:lnSpc>
            </a:pPr>
            <a:endParaRPr lang="en-CA">
              <a:solidFill>
                <a:srgbClr val="073D86"/>
              </a:solidFill>
              <a:latin typeface="Candara" pitchFamily="34" charset="0"/>
            </a:endParaRPr>
          </a:p>
          <a:p>
            <a:pPr>
              <a:lnSpc>
                <a:spcPts val="2163"/>
              </a:lnSpc>
            </a:pPr>
            <a:endParaRPr lang="en-CA">
              <a:solidFill>
                <a:srgbClr val="000000"/>
              </a:solidFill>
              <a:latin typeface="Calibri" pitchFamily="34" charset="0"/>
            </a:endParaRPr>
          </a:p>
          <a:p>
            <a:endParaRPr lang="pl-PL">
              <a:latin typeface="Calibri" pitchFamily="34" charset="0"/>
            </a:endParaRPr>
          </a:p>
          <a:p>
            <a:endParaRPr lang="en-GB" sz="2000">
              <a:latin typeface="Calibri" pitchFamily="34" charset="0"/>
            </a:endParaRPr>
          </a:p>
          <a:p>
            <a:endParaRPr lang="pl-PL" sz="20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13"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15" name="2 Marcador de contenido"/>
          <p:cNvSpPr txBox="1">
            <a:spLocks/>
          </p:cNvSpPr>
          <p:nvPr/>
        </p:nvSpPr>
        <p:spPr bwMode="auto">
          <a:xfrm>
            <a:off x="539750" y="1773238"/>
            <a:ext cx="8229600" cy="4389437"/>
          </a:xfrm>
          <a:prstGeom prst="rect">
            <a:avLst/>
          </a:prstGeom>
          <a:noFill/>
          <a:ln w="9525">
            <a:noFill/>
            <a:miter lim="800000"/>
            <a:headEnd/>
            <a:tailEnd/>
          </a:ln>
        </p:spPr>
        <p:txBody>
          <a:bodyPr/>
          <a:lstStyle/>
          <a:p>
            <a:pPr algn="ctr" eaLnBrk="0" hangingPunct="0">
              <a:spcBef>
                <a:spcPct val="20000"/>
              </a:spcBef>
              <a:buFont typeface="Arial" charset="0"/>
              <a:buNone/>
              <a:defRPr/>
            </a:pPr>
            <a:endParaRPr lang="es-ES" sz="3200" dirty="0">
              <a:latin typeface="+mn-lt"/>
              <a:cs typeface="+mn-cs"/>
            </a:endParaRPr>
          </a:p>
        </p:txBody>
      </p:sp>
      <p:sp>
        <p:nvSpPr>
          <p:cNvPr id="10" name="1 Título"/>
          <p:cNvSpPr txBox="1">
            <a:spLocks/>
          </p:cNvSpPr>
          <p:nvPr/>
        </p:nvSpPr>
        <p:spPr bwMode="auto">
          <a:xfrm>
            <a:off x="2410177" y="558653"/>
            <a:ext cx="3601685" cy="738336"/>
          </a:xfrm>
          <a:prstGeom prst="rect">
            <a:avLst/>
          </a:prstGeom>
          <a:noFill/>
          <a:ln w="9525">
            <a:noFill/>
            <a:miter lim="800000"/>
            <a:headEnd/>
            <a:tailEnd/>
          </a:ln>
        </p:spPr>
        <p:txBody>
          <a:bodyPr anchor="ctr"/>
          <a:lstStyle/>
          <a:p>
            <a:pPr algn="ctr" eaLnBrk="0" hangingPunct="0">
              <a:defRPr/>
            </a:pPr>
            <a:r>
              <a:rPr lang="es-ES" sz="3600" b="1" dirty="0">
                <a:solidFill>
                  <a:srgbClr val="002060"/>
                </a:solidFill>
                <a:latin typeface="Candara" panose="020E0502030303020204" pitchFamily="34" charset="0"/>
                <a:ea typeface="+mj-ea"/>
                <a:cs typeface="+mj-cs"/>
              </a:rPr>
              <a:t>El pan</a:t>
            </a:r>
            <a:r>
              <a:rPr lang="pl-PL" sz="3600" b="1" dirty="0">
                <a:solidFill>
                  <a:srgbClr val="002060"/>
                </a:solidFill>
                <a:latin typeface="Candara" panose="020E0502030303020204" pitchFamily="34" charset="0"/>
                <a:ea typeface="+mj-ea"/>
                <a:cs typeface="+mj-cs"/>
              </a:rPr>
              <a:t> - </a:t>
            </a:r>
            <a:r>
              <a:rPr lang="pl-PL" sz="3600" b="1" dirty="0" smtClean="0">
                <a:solidFill>
                  <a:srgbClr val="002060"/>
                </a:solidFill>
                <a:latin typeface="Candara" panose="020E0502030303020204" pitchFamily="34" charset="0"/>
                <a:ea typeface="+mj-ea"/>
                <a:cs typeface="+mj-cs"/>
              </a:rPr>
              <a:t>bread</a:t>
            </a:r>
            <a:endParaRPr lang="es-ES" sz="3600" b="1" dirty="0">
              <a:solidFill>
                <a:srgbClr val="002060"/>
              </a:solidFill>
              <a:latin typeface="Candara" panose="020E0502030303020204" pitchFamily="34" charset="0"/>
              <a:ea typeface="+mj-ea"/>
              <a:cs typeface="+mj-cs"/>
            </a:endParaRPr>
          </a:p>
        </p:txBody>
      </p:sp>
      <p:sp>
        <p:nvSpPr>
          <p:cNvPr id="11" name="2 Marcador de contenido"/>
          <p:cNvSpPr txBox="1">
            <a:spLocks/>
          </p:cNvSpPr>
          <p:nvPr/>
        </p:nvSpPr>
        <p:spPr bwMode="auto">
          <a:xfrm>
            <a:off x="2087847" y="2190858"/>
            <a:ext cx="5166773" cy="1248338"/>
          </a:xfrm>
          <a:prstGeom prst="rect">
            <a:avLst/>
          </a:prstGeom>
          <a:noFill/>
          <a:ln w="9525">
            <a:noFill/>
            <a:miter lim="800000"/>
            <a:headEnd/>
            <a:tailEnd/>
          </a:ln>
        </p:spPr>
        <p:txBody>
          <a:bodyPr/>
          <a:lstStyle/>
          <a:p>
            <a:pPr algn="just" eaLnBrk="0" hangingPunct="0">
              <a:spcBef>
                <a:spcPct val="20000"/>
              </a:spcBef>
              <a:buFont typeface="Arial" charset="0"/>
              <a:buNone/>
              <a:defRPr/>
            </a:pPr>
            <a:r>
              <a:rPr lang="en-US" sz="2000" dirty="0">
                <a:latin typeface="Candara" panose="020E0502030303020204" pitchFamily="34" charset="0"/>
              </a:rPr>
              <a:t>Bread is eaten absolutely with everything: rice, potatoes .. and even with </a:t>
            </a:r>
            <a:r>
              <a:rPr lang="pl-PL" sz="2000" dirty="0" smtClean="0">
                <a:latin typeface="Candara" panose="020E0502030303020204" pitchFamily="34" charset="0"/>
              </a:rPr>
              <a:t>pasta</a:t>
            </a:r>
            <a:r>
              <a:rPr lang="en-US" sz="2000" dirty="0" smtClean="0">
                <a:latin typeface="Candara" panose="020E0502030303020204" pitchFamily="34" charset="0"/>
              </a:rPr>
              <a:t>.</a:t>
            </a:r>
            <a:endParaRPr lang="en-US" sz="2000" dirty="0">
              <a:latin typeface="Candara" panose="020E0502030303020204" pitchFamily="34" charset="0"/>
            </a:endParaRPr>
          </a:p>
        </p:txBody>
      </p:sp>
      <p:sp>
        <p:nvSpPr>
          <p:cNvPr id="30732" name="AutoShape 2" descr="data:image/jpeg;base64,/9j/4AAQSkZJRgABAQAAAQABAAD/2wCEAAkGBhQSERUUEhQUExUTFhcXFhcYGBYYGhcdGRQXGhcYGhoYHCYeGBskHxgaIC8iIycpLCwsFR8xNTAqNScrMCkBCQoKDgwOGg8PGiwkHyQpLCksLy0sLCwsLCwsLCwsLCwsLCwsLSwsLCwsLCwsLCwsLCwsLCwsKSwsLCksLCwsLP/AABEIAK4BIgMBIgACEQEDEQH/xAAcAAABBQEBAQAAAAAAAAAAAAAAAgMEBQYBBwj/xABBEAABAgQDBQYDBQcEAgMBAAABAhEAAyExBBJBBSJRYXEGEzKBkaGxwfAUQlLR4QcjM2JykvEVQ4LSF6JUY7IW/8QAGQEAAwEBAQAAAAAAAAAAAAAAAAIDAQQF/8QALBEAAgIBAwIFBAEFAAAAAAAAAAECEQMSITEEQRMiUZHwFGGBwTIVYnGhsf/aAAwDAQACEQMRAD8A9xggggAIIIIACCCCAAggggAII4TCTPT+IeogA6V8jAmYDrDZxiPxD4/CI87asoXUDyufQOfaFckuWMot9idBGX2ntNkZpCgp6JRmUCo/ykpvyhcjbi0jfNg60lsyKPoCFDzjnfVQTplfAlVmlgjOJ7ZSwQ7rBspAJb+oadbGJ6duA+GVPVz7sj4tFI5oS4YjxyXKLSCK0bWV/wDHneif+0Op2oNUTU9UH5Q+tC6GTYIhJ2zJt3iQeBLH3iVLnpV4SD0IMapJ8Mxxa5QuCB4IYwIIIIACCCCAAggggAIIIIACCCCAAggggAIIIIACCCCAAggggAIIIIACCCCAAhJRCoQVfQgA4ZY1AjgyiwHkPyhKpqRcpHm5hqbiw7ByeLE/p6kQraRtNjk/FhCSogsPrz6CM3tLaEtQV3g7ktQregY1P3aAEnhrHdr4zOaBKkoUz56ki6aBhzqfKKvD4sTFKQJktwzpCXAGZKGYs1SW5+cebnzOT0rg7cWKlbKvaMtOIBTJExM3cUmag5UKBO6VKlMCmjsWPCJc/EIk/vMRMzzJaBmSknI1cgyE7yjzcnpFf277RJwyUyMOEjMt1kfdTLQlS34kpOUdeUYXBT5s397OUVFa1TVUADqGUXZgAlhwBEQ0bWzrinI1+H/aV9nSvu8M8wqdzlCQNXCHING8r0i82P8AtaE3DoUqWlM8qKVpdWWn3ksCS4ahI6xl8H2Sm4kBgEp/EvcBrcAglQPIMXjT7O/Z5LQN+aa1KZcsBOmtSa9I6ozmo1ElOGK/MyertvONUiQE2LkkvwbMIYw/bDFzFUkhSCaUUkAcSpRaGsVsqVLO6rdQaiYUB2Fa7yjCVT1buRKWmpdIzKQQSd0hBIUHu5NgS2sRllnxYKGPsixx2GXMfOvuxldThBCW4LUgpMZvHbLlSkImpxs1OYhyjuy1HNZYYxG27t5Es58gC0gpJJmLCj/IhwlRuxUBZ20ikVtZZUkywGBLd54UubBILa6lg8IrZRQdGx2T2nnP+7ViZybOrIQepKKHk8bLB7aWRvIALfiD+gjyaV23nyiO8CJo1y7rUFE5XS1x7xqNk9s5c9iAoakEF08i583rSOqEq4ZDJjvsbdG2VEt3R8lJ+EPI2mdZa/LKfYF4z8jaQylRKWcA+Kjhr8KO8S/t4bfZnYXWC5aigXBiinL1OdwXoXC9qoT4syP6kqHyh6VjEK8KknoRFLhs7/u56g9krAmJ+IWP7jEhYV/u4dEz+aWyvPKoBQ8niqyS+fP0I4It3geKeTMkKLImLlK/CVKSf7V/lEr7PNHhmhXJaQfdLfCGWRvt7fEK4UT4IgjEzU+KUFc0KHwU0KG1EfeCkf1JI97e8b4ke+wuhkyCES5yVeEg9C8Kh00+BTsEEEaAQQQQAEEEEABBBBAAQQQQAEEcJhKgTq0ACZi/owypBPDzH6k/CHd1PX1MQMbtMI4ObC5PIAXhJNLkaKb4HlygA7/IfP2irxm1ZT5QQpTVAr68P+RENTJi11mKb+UE+5HwT6xnNqYtSRlQEoSSQ4YdSAKeZ/zyZMjrY6ccFe5J+1plspRKCrNU1CXS+Vz4jSjUcHlGX2nNy4omQXWpSFrU3iMsd4gcABmQDTQiL1O0UzVKlkHfFFKIoAm4H3WNukVu2dmhBzEpKTdVdeKTdwkemkcEIvk7U1wZJKFqUFMtV0BVDQGqi9nyB/6zFrs/akyVMJSJKyOIUtY03crhBoNNI5tKSlk5poSkA1IUQ5JowYDTreIuNwaEJTkCWPiUSUpXa6Sd4jlSuutEq3KvdUbTY/bZKlFMwKkn7pWpKnFtFEptdVIt8XtFMzdSskGhVQVFw9AQ3AGPLtpJQzzAueqmVLsAdAtqtagZ6O0bDsrhF92UYmZkmd2VSxlAlyRRgwYKIJG6aWdyQIo5tqjmljjF2StrY8YeSVyiJedSUrdCs4l5wgzEglwl1Ud30iJhQJqs0hJQO8WVFVCXCAEK1JCkkl61Ac2iN2k2nKmS0HvFZJMsFRIIVNWlQCVFJFSVgqY8A9MzZBfbWegDukKQoApSXUEitC33lXLlnKrQkY2Mk2tjX9o+zBQlczDTa0M1AIzKyirMahN2axNHjHYbA5gFKWVAkAF6g7oDsHCWrVhS8T9m4zbk1KcqJpRmQp1IQgkZgQAte81L6CNZiOxU/eXLVJTnJOSyQ6nZ2Pw00EWlD0CGTTs2YcYAJzAKAy3Aq36Fn5Q4VqSSUlSVA0VlZqUSaZmvSw0jR4rszPlpGZBWwNUMtrU8JLeVrRVz5qMjJlEXerZbixDkWbhx0hNNFVJSFbJ7VEKKVqSlIIUoLZidDZ/PnEyd2/nAkZVMaOFJNH0DUNOJodIxONklKgtgzbpzJ46NY099YlS1qCHLFR+8Aa2AoWpp16wNtLYdY4vdm0wf7Sky8qJkpaGV/GNQkk1oBmCSwvWto3myO2EqYHStC0kuVIOYB7P+GPKMH2ZxCpZXlTwKVTEgngd4s3KEydg4nDqMyTLVLcDN4VIWAXyuKGovfnDxySW5CeGEtkz3kolT0spKVp4KAPxiGdgZKyJsyV/KT3iP7VFx5ERhexnbfMtMtQIW1jqHdTEeKjHjyj06VMCgCC4NjHXBxyLfk4MkJYnRWDGT5f8AFlCYPxSqnzQa+jxIwm15UyiVh9Umih1SaiJrRGxuzJc0NMQlbWJFR0Nx5Q+mS4fuSuL5XsdXgJZrlD8RQ+orHPsih4ZihyVvD3r7xEGy5kv+DNLfgmbw8leIebwf6wqX/HlqR/OnfR6io8wIm9K/kq+eqGSb/i7JmeYLpSroWPofzjn29I8QUj+oFvW0OYfFoWHQoKB4GHWh0nzGX7+e4t+qEomg1BB6F4XEeZgEGuVjxS6T6iEDDrT4Zj8lh/cMfjG6pLlexlJ9yXBEXPN/Cj+4/wDWCDxPs/YNJKgggigoQQQQAcMJyk3PpC4hbR2gEMkeJVuXM/CMbS5NSsjY/HkHIgOfT1IsPiaRXZGU/iURU6gcvwj6rCJk/wD9nc3cnjzhhOKJzFThIF3BajCzsL1Oojmbt2y6VcDM9wqpYlObmB8/jdzFDj5wcPvO7Et8BRvkIl7Z7QSpQIKjmJVlQkOSAWLVBu9SwqYzOJ2rMnqKgEoS7JH3jSpJ87DjHPkaR048bfJKxO1Jckha2DpY7xKiAHokDUvci3OKfavadU05JUphvZiVE5gDbIKObVJAe0PYTsnNnqzrQaBAzrpTIHq+8X1rGy2P2ZkS0utAUpySVA1cktlHXnCwTfBWWiPJjlYnMwbdID2ah/Dr8orscSS+YMxBVUKDu5dz7flHrK9mSygoyJCV6ZUhuVA70vGL7Sdl+5VnRWWpwkEvUswOaj6h9RraBwrcaOZS2K3szllq7wgHKPEq4KiwZIpmIchLv8BP2tthK0pkys3f95ncEsEgZRmOoCljkMpazDPz8b3JCRVRokNckstfMk0epoXidhZAld6tLlSiJWZ33Q5A5kn94eJKeJidb2zXuVW3Fd9N7vMQmWa5bFQFnJrlFOpWfvRdfs/XKE9YUhJUhIUhZuACymzdU84pVKyBg3WlQWY1qfhXo0TCbUVLnibLFUqfroQeDikNF0yk43HSj2mfNAAqpyXDmhfQ+Xxhszi4BN73o3SGNmze8kS5uZwveck9RTlbju9Yk98lQUcvIl+VCDS9I6DzyR3gSa0YaAfBvnGS7W9mTMHfy6kpOdNWIfxBnLjkNI0WEmPmzKIJHDQjl9VhQTlKEhkmtTZWvkdYxq0NF6HaPKJGzgTRkmjjQ0NK1fziBjEqkpKGAVQhQJLXpxBppHpHaTsyCnvJCWIfvEvmJArnSVEnW0YPaab5mANNeLgkOH+TxztOLpnoRkpq4l/2O20ZgdYq4BAJZ33i93oD9CNLhsanOMwCk7zByRqLG4No847NyTLnGoZQBa4JCk6u3Pyj0bBJGbKGYg6J1ro7gfARWLvg5skKe5C232VTn7zDjIoAKCEgCqa7rAZTT/BrGk7F9o3SZM7cWhr0Fda8fYxVYjDqLAu6SFAg1AIsDqPyaH0SxMIzOSxCV1CmI1rUco2LalaEl5oaZG/Edij2NtMgiVMv91XHk/FovI74yUlZ50ouLoIGgghhSBiNjS1HMAZavxIOU+bUPmIZy4iXbLPT/av/AKn2i1gibxrlbf4HU333K+TtqWTlU8tX4VjKfJ7xPBhvEYVKwy0hQ4EPFarYqkVkTVI/kU60e9R6xnnj9/8AoeV/Yt4Ipu+xg/25J55jXnBGeL/a/Y3R90XMEEEWJhBBBAAibNCQSbAPGUx+PzKKnYmnT/Hziz7S44IQE6mvyD+df+MZDFYwJCjcAWe1Lvr+kc+Se9F8cL3LM4gEkGpLFL72XqBzEY7bHbIy1qRLXQuO9YKAOrDwk/kW4w52o2otCChJYLoVAsSCS4HFTEN5xK7Pdl0yh3s1yoiiVFwjh4rra58qRyyk5OonZGEYLVL8Gd2T2fxGIBWmWtAWXM2crKVWqE1PoAI2OydgSsOkZgZhSaKNnIZ8j14XMXJNCq5UQwOl+NojYpYqpRbJUudKPTjUB6aRqxpbmSyynsS8RNYO4ZPsDWnOnCDDroSgmYpVrZa8Wt/hhFTKWVkF2Sn7qW11LX1t7PEn7d3SSl0hyQkAOTwNKOX6w6kScexaS5r5SXdN7CoqaHTlCFSkzxlmsUsd2hBAYhTMGNfeIKcdmUEhIH8xcEWKtX10MScTi8uUDeKmzFuW64uRaNtMWmmZPbOwUypomA7qGVV6BJfhvUHVzeKbHkpSgBkbpUrXeUeIBoAAOnSPQ14hKUp71lBWjAnmORoIze39hMCqWCBoKAmgLZTUte2tDHPkj3R24ciupGPxmGM27goFHHAOONP1ipAoczul6WZwWcc6jr0jT4eQxAy5yaAMXvSo4k2Z+cV2LkqM1igOkNSuYcWOn6xFOuTsavguuxO2hLP2eYRkVVNyxuUtqCXIbiY2+GnAhlrAS7hIZ2oxrcDqbx5dJwrqGXxDeCg7gvQlrg2IjX7LmmepCynKFJu5Y/dIcWZiOnC0XxztUcebEk7NFNxWc/uyAsENRswL0GnHWEHEJUskkgpuA3Q+7RD7koWcwCCg2JoAFO41YW1hc+QBlygkkkmwvoBqPOKNkFFD8zFmoSeLXJANw5vwrSsZvbex0FSlZeBU48JL+Fq+ftGjwmLyhyzm2YUIeo5s3tEbHoCyQlJUSSXuDXTVqE/CJT3RbHcZGAGzzKnJU/hUDuuM6S4fys3MWja4aa4DKUeuhavO78ogbT2OAE50tYkAhyFBzyJuG+cLGJS5BWs1cksDbdcB6n/D1icZVsy00pbotwcicxu4IahDO7jixeO4bGFSgSAgUNdXtS3GK6ViOL2uLU66/lD68UozHL2FXLi3N6UiimQcC6mTAoM7G4Y2a17U/WNLsjHd5LD+JLBXXj5xjMPNJJq2qefENZja8WeytohMxKrAnIocK0fpeOjHOnZzZIWqNdBHHjsdpxBBBBAAQQQQAEEEEABBBBAARwx2OQAefdqMcpWJWAxShLHkRlZ//Y+cZ3DY/vbuwJszAVAyv96nkYmbWxFZqgS6irldTn2p5QzgEZEpd3CnIAeh0HoR9V8py1M9ZR0xJMmVJTupQVEb5oFPvJyl3JdxV+L6RYKnKTvgPmIqVaBiS2gZzy4RBlzgqeZmYJQpNqUZtEmjnz4w9j5iUodSQ4BZ1VfMlrW0Nbw0dkxJbtE9cwMMrrepPBzTLW/u3lFXicKvMUzbCoGeumhNasLwvA7QyoJKSU0AQk8nzO9gDbiC9XiCEGcQlw72OYlIAZ8p1cctWvGydmRTRPwWMSlJCA1Gqb00NgKacIYnYhQIUVOFJFG/mYgCxPLlcQxIlrKgmgYkA3Jqz0voGiYmSkOUkEAq49QqlmPWz3hdx9kx5ADDIpgljqAXvWpJ6xMViVLYBCkJTdYIJoHLUqLXil/1lRdAbKKAtxA011r7RKlniSxuAfFoG9Wbk0MpCuD7kqfQl8qMxLKrYgFmHx5UiRg1oUQJiASN5qB2B5AjjUnziHgcUiXML1BLktcNQUsDD+JWhRclVAAkHVVWZQrQnz8o2+5ldmVG0NmFUxZl0ruFL01D6fINwtlNpTyFALzIWgMoUdbsxpo7j6MegysXlrLKnAL+I8g7BqAkenOKna2z5U9P7yWlTffSa14va/K9ojOKe6OnHka2ZnMGuWoMSrMpyFByTU35W9Yu9gTCjvJWaWK5g7uzJJYksxLlq6cYxuLwczBTCygqWFNQ1DGgPHQOI0C5uZIWPu7z3NqpI1DGx1aJx8ki81riafC4lQEzMyyRZZNaiz1fh1EN4eaTQEJfjTLzdvp4ionkqQUuCs03tXG8eBJqHiVjQQpRdLkkllJenQAVJ0D16xduzkUaY99pcVSKvUux55rBiQYq0zFJU6VEG4LcCOBESUNkBYgJcqcMHowvzvzEc+1JY0KmBZQ3WrY6GzROW5WKojTdrrJClbz1o5tWxH6QIxUtZfMCTfpc8tBXjHMQl0JCQCQa3JpZuA0ilnMCQdyrkvWpZuvlEmUpVsaPCzwSUEpJAISD89a+j+75kEspmBcburWaun6RjU7UKVtNQoCuWYlQ3eBCrpPIuDaNRgO1H7pIWhK96sxDB75TMSnwGwKox2SaaJMhgCliw1FKXfnr6QfacpAUKTGauqXPHh8IlqyTGEpYGZ2BpViVDrxHJREQMXhCWcMpKkmtWUKFuRFH5xqm0ZSZ6LsrFd5Klr4pY9R/j3ifGZ7K4l5J5LA/9R+XvGjlLcex6i8ezjlqimeTkjpk0LgggihMIIIIACCCCAAggggAI4Y7HDAB4/tAZVKe6VqSfJZD06CIc7FqCSCKqDObULv1d+MXPavC5MRNHGZm/uZXzjNYon0rw4R48vK2j241JJk3B7RuFB0We5AJBJf0EMfaioqSkgs4BJUG3rjUtlHH8oKCwIbWvvBIABqAb3b0hNTK6EXmDxCkgM5tmP4syrcSK6W84bViipaiXSSSWGYPU2qWanOgiBJxRAAVvNVPLlTi3D7phU+bkJXQF3AzE3AULaEG5d2hrdCaNyVKxZcOoFKQcz6GrEU0936wqTjVeErypSdQBV+LO7gUPGKqfNCi75TUhyeTAGxd+WhjmdW6Bd2DBr6Hj+kLrH8NFvgpniKiAHeurqb09dIsf9SSGCTWpS6RQ06lz1q+sVGOnKSopBYAtzahFDp8weMJ+0d2xIY0FA9wavWlaN8YZSoRw1bl0hRUwBcsHS5DVJYgaXHkIkrnJC0scjNmGYC9VXuNKxSYbG5vAWKfMqDa8oexGPZ0F/OpANWBFbEesGpcmeG7os/tHdF0FJSs7ySLBzQanyaH8KlkEHKe8DAOXSBqQmrflaKfC4sAVpUso2VWtw2mvGsSPtg3VUJdyxAL0diXaxHpSN1IxwfBXdpUZhYGu4VClxQPxD8bRFwrZLVF3pV9K+3WH9oykzCc61IaqXS5zUD3YMaE+l4TJlOEpe7ElQoLjmxodbGJvdlo7IkYZYDGpIBIcv5VrQN6cxEnFTUltTqasSGdiQGMQ5JCSSQ4GZxpqzdH14Q5ido5wAWQlgGAIJbM19K3/wAxraozS27R3vwbuXNBUAVHEfCHiT4RQNyq3Ty8oqJuJBJAcJoBlao87+uuscw8xDZZMwlSfukh71AQWB8iTErbKuNFljJtCgU+9lB5XAJYlrRW4mSdzeSxSouasL1A1Ji72dt0IOSalHMlJZzqQRmHURMTsuROJyDITrLLs9SQmyq+daDSGXqSc9OzR53PmLSApC61BchtGoq4Y/DykbM2ilamKRLmChACg/JhVuhUTwEXu2uxsxKkLlgZBQqPiBcOpQ18h5CM9j8CZM0IxCQhwClYYoUCfEGoak+FuYeG5QNp8Glwq0glQeWSxcVQ6bKsWIOrgitIt8BtNS83eofNmcJ3goEBlpI08QI0ChZoyGGnrlnMVOKDMkuQ5pm4gi2YVoxizUGZZIyj72VwPNLLlm7GoibVCuNnouw1plpVLsV/vUq/EzH1oPV4vZM9lDgunmB+TR57gNutKZ15UkKSsihTm3sqmFhF5szbTpUCQ4SFNfKpByu+oLJPnHZg6iqizhzYG7kjaQQ1h5wWkKGsLQpw/GPTTs88VBBBGgEEEEABBBBAAQQQQAYn9o+yXQiekPkIC/6S9fJ/hHn2ITUv5CPcMbhwtCkqDgggjiNY8j2vsw4dakKBIqZauIAt1ahHKODqce+pHo9Ll20so5aqUpyBL0Pt+kNiYAQFNUl9Gr6QuZLYudbfKmmkcmtpwe144T0hudMbmza8zq1R9XeOzFOaWynU0uBezW+cInIZxUA3GtD5fo/WEgEGtm9KfVIxsZI6HZgRUP0ct8tPxQlUw0FykUuG5U9YbnuBnAJCb9Gr1v50h1Q1AzUv7D5QtDDwLkkl896cByr6cIf+1tRzlTzLu3O44PpFcs+zfXxhaVtWlHao6OxNWpR9YLDSS2yMRq6uXi8i31rHVTAqhrbWlL1v8tIizJ9AL0odeT/OHBMchyd22jcr8YLMok57kMm4YEa6tR9YfkKfxU9H11JD1BryivVPJoSSknWnDX5aUhsrIzcXcaFhbk9TWBgky2m5FywlYG67VqnzbnWIicQ1iW5AtwZ+FPoVhmVNLAFi99b8DrDIDCgOl7MPchtILDSTjPJDP5fprT6N46mnDlbh8fzhqQHplrVlPlCaHViL6G/wQCQd4lLHiM1CKB+Y094xuxltsOTWKQWoQwL11fNX6aKydg1EEpBYVoHLc+EP94ahSqkUNG1apsOghC9prKSkHK4ApTM3/wCjqx/KCISvsR/tq0hlEmliQQBp5+kTdnbS3klM3IQQzpCmNeJB+tYpVy3UpKqKsHcMeBe3Xo/KIFKlrKVAu7KQaGluiuHDnFVGyb9D1fB9pAphMO8QUhls/IOxfUAhxD0zGqmECdJXNlpe5lOA3iykuTxy34Gw83w+NUkBCVZgp+6UzhY1QoXCw/hvwuM0/B7fX91ZQob28ErDfioN5H8wtq2poaOdwXY1kvA4fvhKUjIMryZiQpCWKsyUk0u5dPweJ2C2OgDNQpPeIUG8JBfRtHqLHrSmkbb70KTiMyg4LAsBUFJCkqcpJsQdYmd9KWgmUJyZjiYEJSsgKRXeKwaGrl03hU2mY065EY/ATJLqkkrSqhB3VgcaEImit1MdHMPbHnBJGXdUpJS3dqDGxDFIOUkc2po8GIyE/vRLSghS5QUQpmSnOgg0AL0IfSIE7AsXQgzpeY5UK3smUOFIXcB6NW4vSMlTe2xsbqmei9mtrBQylwcoJB+6WNOhymvKL+QaeZ+JjyXE7cSmVLTKmq7yZmSO83iLqYqAFApmfjpGu7MdoZndSpUyWrvDuu4oSbEPpq2kd+DqKqMjgzYHvJGwgjgjsegcQQQQQAEEEEABBBBAARR7e2KiallBxcHUHiOcXkJUl4xqzU2naPHdvbFXJqd9OihRuR4PFCUh6H8+f1zj2PbewitJymPNtsdnlyyaHqLxwZcHeJ6eDqdqkUShR6ebE2/X2jixSlK09B+phE85T6s/62hKZvH6PrHFKLR3xknwOFwSH1d+L/Ll+UNyqZgX3bdDb39mhb8ONOLlm6xxgFaPyFb2ppy5UhRxQ61F/IfkYJaN6jG54efK2mpgKQ/F26cvaCUWDUoNfhX6pGPkFwIxKdRcGr+XEvxhRbKbFw/Rvo+3SOiZVievwemn5QhUx7cB7WPmIyxqOXY8gCR51raHFJBDEivKvMuOgEIy2q/mzP16Qkq8m6U+m9oV7jJCyoDl78mfytzhK8QXPDUNXQ30raELS5D24UhGU1f0BYCvKsBtFgcuXe5GnOl+TxBmTBRhbz5fPpDX2ujNYaU+ENZ61cjyf6reNBI7PmvQl6sz2/LpDuzsNKmbs2YZRNQojdfhW/qIiYhTAUagJDjVqHqa+cGz8QQt+8Et2BOXP0AQxCuhh4oWTNJi+x+J7sECXi5f3VJUSQGoygxT0LikNTtjIXKSmeJslaQe7mKDqTl+4cqRnTSllpDMCKRbSMZmyhOImy5iWcpSmSo8ihOYpHIpiyXjphI7zEBANHmy0rzHQBICSoa1ZuMNdHE5yM3szY5U6VIJQpjOQwCioWnyMprZykEKFSAxaJWK7HPMSpKgMxzOKZnZloLMld3FidHtfY3DbyVd2JwFM6SmTkfWqikjgHesM47ETpSHMoLDgAKUkmaCLEAuFO1bn2g1N7i6iz2FsRCJZRKylTspKt3M4qkAlhqwFB6xBxOyEpUtckCUpYUFgoQJl9c4qBVwkg01ERDtZCZqETZc+QZqSQgp7y33VhBUWsQaERFkbdljP308d0VZcyiFhJYAApqofhNiGcWh3kbVaRFHe7I0ra/2UJXOkBIQooK1DMVJD1S7kOVgMDp0iZgMIufNR3LsVqUEKOUg0UABQISNAa282kqkz0mR9olTUqWEpS4JSSCUhyd9KkszFwWFIfwk2XhJqZcnwpSmZRMwqCs+RYVewDu7Ejzidbboe/Q18/sNMURMEyUmb+ISmexqxAJcXasWPZzsz3KzMmLExf8ASxD3L8/SNBLWSAW06extDketHp8dqVHmSzza0sIIII6CAQQQQAEEEEABBBBAAQQQQAERcVs5EwbwESoIAMftX9nsqa7BoyW0f2WTk/wlPyMeuwROWOMuSkcso8M+eNodlMdKJPdFQ5GKxc2aikyVMR1SaekfTCpYNxEebsyWrxISfKJPpoM6I9ZNHzj/AKkks5DjXj5QuXigbEev5x7xiuxeFmeKSg+Qirn/ALLcEr/aSOlIi+jXZl1177o8cOK6MH62hz7UGd3H1pHqM39juEP3SP8AkYiTP2KYbQzA1t4wn0f3H/qC9Dzw4pPEco6Fhuo+h7xupv7EJKv9yZ/cYb/8GSm/izv7zGfRP1H+vj6GDMwCrua08xU+kcM0F2LNz6OPlG6/8HSReZNP/MwkfsiwKUqUpasqWzEzFMHZn6uPWD6SuWH16fCMHmToR7CIU/a0lJYKCieFW6m0ep4P9mWzgW7oqbi5HuYu1dj8Jh0ZhLlhOhAFekEcEHfmMl1ktlpPDPtWY7ktav6ULPyYxOwezsUTuSJyQbqZKFNwBJcR6ltCeMo7kZeJYGnlqYpJ0+YFgyhmKiAVhRfzDsBCasUXS3DVlkrexE2RgJ6ZbTM2Glindy1gLX/VNO8P+LckxbGURvAIBVrcAf1F1LUdTTqNXJyVKqVDMA2bKaf0gsH5wzIwywGQDxzKuecDimyep8jOLxdQkqNLfi6JA8A9zzhhQKVPL3Vh94qqmlS6qCj1akTJfZiapRUHBVc1r8PrWJQ7GKynOopBaj3/AKuPkwEZ4Pdm+KuCgl7ZmOUiYSlv3ivCV0tnLry6DVno9Yk4PaCipKu6lFCHyIDJSVlnUxqpkvSprpF5L7JSUpAB7wuN1JGt1Hy+QixOypcsKyofKksl3JYGjJFA+kK8aXcbxE+xn8VIViUZUyJau8WCpQs9lEkUJCXSAD11i8wPZWaufnVOAZKUpAAbKCVBNGdjqGibsXZC5is+8lLMxdKQQWORPMa9dYucPMKFTckgjJRJYuviQTcdOEUxYrptbEcmStolwBHYo8BisSqYM6MqNXSB83eLyPRhPWuH+ThnDS6sIIIIoIEEEEABBBBAAQQQQAEEEEABBBBAAQQQQAEEEEABBBBAAQQQQAEEEEACVocEGxpw+EV07YwZkEpDFxUlR0JJPJos4IWUFLkaMnHgx8vJ4JwmA6CzEXD3N+hiTjl9+nuUpmBP4kpqGq4JDPGmaAiOZdNXD/0Wee92jAFKcykDxJcDNRj01htUiYgOU5ibJQkl/RvR42E7s3IUrMUEK4hSx6sWMSMLsxEsunN5l4h9JK9mVXUrujJyMCpcvMmUO8KSQkWB4FVhDWClTR/Fw0wLH/2yFJHmFg+0bTGyFKSyF5DxZ4qv/wCaKv4kwKFaBLHyL0gngkmkk397Njmi07pe5mk7WQJ2WaFIYhmuWNL6H5xPxGPCJgBXmMyqcqGSBq5agqPWNV9gQZfdkOlmr+d4h4bs1JRdJWxdOc5svR/m8MummlSfPz8g+og+3z9EHAbDIUZis2+AFAKAoHILEPqbKEM4rEBTS5W5WgqSosRvcePkOEamOBMXfTrTSIeM7t7kTY8pSZKQsZVah3ibBBF4rSkiMnbsIIIIYwIIIIACCCCAD//Z"/>
          <p:cNvSpPr>
            <a:spLocks noChangeAspect="1" noChangeArrowheads="1"/>
          </p:cNvSpPr>
          <p:nvPr/>
        </p:nvSpPr>
        <p:spPr bwMode="auto">
          <a:xfrm>
            <a:off x="166688" y="-849313"/>
            <a:ext cx="304800" cy="304800"/>
          </a:xfrm>
          <a:prstGeom prst="rect">
            <a:avLst/>
          </a:prstGeom>
          <a:noFill/>
          <a:ln w="9525">
            <a:noFill/>
            <a:miter lim="800000"/>
            <a:headEnd/>
            <a:tailEnd/>
          </a:ln>
        </p:spPr>
        <p:txBody>
          <a:bodyPr/>
          <a:lstStyle/>
          <a:p>
            <a:endParaRPr lang="es-ES"/>
          </a:p>
        </p:txBody>
      </p:sp>
      <p:sp>
        <p:nvSpPr>
          <p:cNvPr id="30733" name="AutoShape 4" descr="data:image/jpeg;base64,/9j/4AAQSkZJRgABAQAAAQABAAD/2wCEAAkGBhQSERUUEhQUExUTFhcXFhcYGBYYGhcdGRQXGhcYGhoYHCYeGBskHxgaIC8iIycpLCwsFR8xNTAqNScrMCkBCQoKDgwOGg8PGiwkHyQpLCksLy0sLCwsLCwsLCwsLCwsLCwsLSwsLCwsLCwsLCwsLCwsLCwsKSwsLCksLCwsLP/AABEIAK4BIgMBIgACEQEDEQH/xAAcAAABBQEBAQAAAAAAAAAAAAAAAgMEBQYBBwj/xABBEAABAgQDBQYDBQcEAgMBAAABAhEAAyExBBJBBSJRYXEGEzKBkaGxwfAUQlLR4QcjM2JykvEVQ4LSF6JUY7IW/8QAGQEAAwEBAQAAAAAAAAAAAAAAAAIDAQQF/8QALBEAAgIBAwIFBAEFAAAAAAAAAAECEQMSITEEQRMiUZHwFGGBwTIVYnGhsf/aAAwDAQACEQMRAD8A9xggggAIIIIACCCCAAggggAII4TCTPT+IeogA6V8jAmYDrDZxiPxD4/CI87asoXUDyufQOfaFckuWMot9idBGX2ntNkZpCgp6JRmUCo/ykpvyhcjbi0jfNg60lsyKPoCFDzjnfVQTplfAlVmlgjOJ7ZSwQ7rBspAJb+oadbGJ6duA+GVPVz7sj4tFI5oS4YjxyXKLSCK0bWV/wDHneif+0Op2oNUTU9UH5Q+tC6GTYIhJ2zJt3iQeBLH3iVLnpV4SD0IMapJ8Mxxa5QuCB4IYwIIIIACCCCAAggggAIIIIACCCCAAggggAIIIIACCCCAAggggAIIIIACCCCAAhJRCoQVfQgA4ZY1AjgyiwHkPyhKpqRcpHm5hqbiw7ByeLE/p6kQraRtNjk/FhCSogsPrz6CM3tLaEtQV3g7ktQregY1P3aAEnhrHdr4zOaBKkoUz56ki6aBhzqfKKvD4sTFKQJktwzpCXAGZKGYs1SW5+cebnzOT0rg7cWKlbKvaMtOIBTJExM3cUmag5UKBO6VKlMCmjsWPCJc/EIk/vMRMzzJaBmSknI1cgyE7yjzcnpFf277RJwyUyMOEjMt1kfdTLQlS34kpOUdeUYXBT5s397OUVFa1TVUADqGUXZgAlhwBEQ0bWzrinI1+H/aV9nSvu8M8wqdzlCQNXCHING8r0i82P8AtaE3DoUqWlM8qKVpdWWn3ksCS4ahI6xl8H2Sm4kBgEp/EvcBrcAglQPIMXjT7O/Z5LQN+aa1KZcsBOmtSa9I6ozmo1ElOGK/MyertvONUiQE2LkkvwbMIYw/bDFzFUkhSCaUUkAcSpRaGsVsqVLO6rdQaiYUB2Fa7yjCVT1buRKWmpdIzKQQSd0hBIUHu5NgS2sRllnxYKGPsixx2GXMfOvuxldThBCW4LUgpMZvHbLlSkImpxs1OYhyjuy1HNZYYxG27t5Es58gC0gpJJmLCj/IhwlRuxUBZ20ikVtZZUkywGBLd54UubBILa6lg8IrZRQdGx2T2nnP+7ViZybOrIQepKKHk8bLB7aWRvIALfiD+gjyaV23nyiO8CJo1y7rUFE5XS1x7xqNk9s5c9iAoakEF08i583rSOqEq4ZDJjvsbdG2VEt3R8lJ+EPI2mdZa/LKfYF4z8jaQylRKWcA+Kjhr8KO8S/t4bfZnYXWC5aigXBiinL1OdwXoXC9qoT4syP6kqHyh6VjEK8KknoRFLhs7/u56g9krAmJ+IWP7jEhYV/u4dEz+aWyvPKoBQ8niqyS+fP0I4It3geKeTMkKLImLlK/CVKSf7V/lEr7PNHhmhXJaQfdLfCGWRvt7fEK4UT4IgjEzU+KUFc0KHwU0KG1EfeCkf1JI97e8b4ke+wuhkyCES5yVeEg9C8Kh00+BTsEEEaAQQQQAEEEEABBBBAAQQQQAEEcJhKgTq0ACZi/owypBPDzH6k/CHd1PX1MQMbtMI4ObC5PIAXhJNLkaKb4HlygA7/IfP2irxm1ZT5QQpTVAr68P+RENTJi11mKb+UE+5HwT6xnNqYtSRlQEoSSQ4YdSAKeZ/zyZMjrY6ccFe5J+1plspRKCrNU1CXS+Vz4jSjUcHlGX2nNy4omQXWpSFrU3iMsd4gcABmQDTQiL1O0UzVKlkHfFFKIoAm4H3WNukVu2dmhBzEpKTdVdeKTdwkemkcEIvk7U1wZJKFqUFMtV0BVDQGqi9nyB/6zFrs/akyVMJSJKyOIUtY03crhBoNNI5tKSlk5poSkA1IUQ5JowYDTreIuNwaEJTkCWPiUSUpXa6Sd4jlSuutEq3KvdUbTY/bZKlFMwKkn7pWpKnFtFEptdVIt8XtFMzdSskGhVQVFw9AQ3AGPLtpJQzzAueqmVLsAdAtqtagZ6O0bDsrhF92UYmZkmd2VSxlAlyRRgwYKIJG6aWdyQIo5tqjmljjF2StrY8YeSVyiJedSUrdCs4l5wgzEglwl1Ud30iJhQJqs0hJQO8WVFVCXCAEK1JCkkl61Ac2iN2k2nKmS0HvFZJMsFRIIVNWlQCVFJFSVgqY8A9MzZBfbWegDukKQoApSXUEitC33lXLlnKrQkY2Mk2tjX9o+zBQlczDTa0M1AIzKyirMahN2axNHjHYbA5gFKWVAkAF6g7oDsHCWrVhS8T9m4zbk1KcqJpRmQp1IQgkZgQAte81L6CNZiOxU/eXLVJTnJOSyQ6nZ2Pw00EWlD0CGTTs2YcYAJzAKAy3Aq36Fn5Q4VqSSUlSVA0VlZqUSaZmvSw0jR4rszPlpGZBWwNUMtrU8JLeVrRVz5qMjJlEXerZbixDkWbhx0hNNFVJSFbJ7VEKKVqSlIIUoLZidDZ/PnEyd2/nAkZVMaOFJNH0DUNOJodIxONklKgtgzbpzJ46NY099YlS1qCHLFR+8Aa2AoWpp16wNtLYdY4vdm0wf7Sky8qJkpaGV/GNQkk1oBmCSwvWto3myO2EqYHStC0kuVIOYB7P+GPKMH2ZxCpZXlTwKVTEgngd4s3KEydg4nDqMyTLVLcDN4VIWAXyuKGovfnDxySW5CeGEtkz3kolT0spKVp4KAPxiGdgZKyJsyV/KT3iP7VFx5ERhexnbfMtMtQIW1jqHdTEeKjHjyj06VMCgCC4NjHXBxyLfk4MkJYnRWDGT5f8AFlCYPxSqnzQa+jxIwm15UyiVh9Umih1SaiJrRGxuzJc0NMQlbWJFR0Nx5Q+mS4fuSuL5XsdXgJZrlD8RQ+orHPsih4ZihyVvD3r7xEGy5kv+DNLfgmbw8leIebwf6wqX/HlqR/OnfR6io8wIm9K/kq+eqGSb/i7JmeYLpSroWPofzjn29I8QUj+oFvW0OYfFoWHQoKB4GHWh0nzGX7+e4t+qEomg1BB6F4XEeZgEGuVjxS6T6iEDDrT4Zj8lh/cMfjG6pLlexlJ9yXBEXPN/Cj+4/wDWCDxPs/YNJKgggigoQQQQAcMJyk3PpC4hbR2gEMkeJVuXM/CMbS5NSsjY/HkHIgOfT1IsPiaRXZGU/iURU6gcvwj6rCJk/wD9nc3cnjzhhOKJzFThIF3BajCzsL1Oojmbt2y6VcDM9wqpYlObmB8/jdzFDj5wcPvO7Et8BRvkIl7Z7QSpQIKjmJVlQkOSAWLVBu9SwqYzOJ2rMnqKgEoS7JH3jSpJ87DjHPkaR048bfJKxO1Jckha2DpY7xKiAHokDUvci3OKfavadU05JUphvZiVE5gDbIKObVJAe0PYTsnNnqzrQaBAzrpTIHq+8X1rGy2P2ZkS0utAUpySVA1cktlHXnCwTfBWWiPJjlYnMwbdID2ah/Dr8orscSS+YMxBVUKDu5dz7flHrK9mSygoyJCV6ZUhuVA70vGL7Sdl+5VnRWWpwkEvUswOaj6h9RraBwrcaOZS2K3szllq7wgHKPEq4KiwZIpmIchLv8BP2tthK0pkys3f95ncEsEgZRmOoCljkMpazDPz8b3JCRVRokNckstfMk0epoXidhZAld6tLlSiJWZ33Q5A5kn94eJKeJidb2zXuVW3Fd9N7vMQmWa5bFQFnJrlFOpWfvRdfs/XKE9YUhJUhIUhZuACymzdU84pVKyBg3WlQWY1qfhXo0TCbUVLnibLFUqfroQeDikNF0yk43HSj2mfNAAqpyXDmhfQ+Xxhszi4BN73o3SGNmze8kS5uZwveck9RTlbju9Yk98lQUcvIl+VCDS9I6DzyR3gSa0YaAfBvnGS7W9mTMHfy6kpOdNWIfxBnLjkNI0WEmPmzKIJHDQjl9VhQTlKEhkmtTZWvkdYxq0NF6HaPKJGzgTRkmjjQ0NK1fziBjEqkpKGAVQhQJLXpxBppHpHaTsyCnvJCWIfvEvmJArnSVEnW0YPaab5mANNeLgkOH+TxztOLpnoRkpq4l/2O20ZgdYq4BAJZ33i93oD9CNLhsanOMwCk7zByRqLG4No847NyTLnGoZQBa4JCk6u3Pyj0bBJGbKGYg6J1ro7gfARWLvg5skKe5C232VTn7zDjIoAKCEgCqa7rAZTT/BrGk7F9o3SZM7cWhr0Fda8fYxVYjDqLAu6SFAg1AIsDqPyaH0SxMIzOSxCV1CmI1rUco2LalaEl5oaZG/Edij2NtMgiVMv91XHk/FovI74yUlZ50ouLoIGgghhSBiNjS1HMAZavxIOU+bUPmIZy4iXbLPT/av/AKn2i1gibxrlbf4HU333K+TtqWTlU8tX4VjKfJ7xPBhvEYVKwy0hQ4EPFarYqkVkTVI/kU60e9R6xnnj9/8AoeV/Yt4Ipu+xg/25J55jXnBGeL/a/Y3R90XMEEEWJhBBBAAibNCQSbAPGUx+PzKKnYmnT/Hziz7S44IQE6mvyD+df+MZDFYwJCjcAWe1Lvr+kc+Se9F8cL3LM4gEkGpLFL72XqBzEY7bHbIy1qRLXQuO9YKAOrDwk/kW4w52o2otCChJYLoVAsSCS4HFTEN5xK7Pdl0yh3s1yoiiVFwjh4rra58qRyyk5OonZGEYLVL8Gd2T2fxGIBWmWtAWXM2crKVWqE1PoAI2OydgSsOkZgZhSaKNnIZ8j14XMXJNCq5UQwOl+NojYpYqpRbJUudKPTjUB6aRqxpbmSyynsS8RNYO4ZPsDWnOnCDDroSgmYpVrZa8Wt/hhFTKWVkF2Sn7qW11LX1t7PEn7d3SSl0hyQkAOTwNKOX6w6kScexaS5r5SXdN7CoqaHTlCFSkzxlmsUsd2hBAYhTMGNfeIKcdmUEhIH8xcEWKtX10MScTi8uUDeKmzFuW64uRaNtMWmmZPbOwUypomA7qGVV6BJfhvUHVzeKbHkpSgBkbpUrXeUeIBoAAOnSPQ14hKUp71lBWjAnmORoIze39hMCqWCBoKAmgLZTUte2tDHPkj3R24ciupGPxmGM27goFHHAOONP1ipAoczul6WZwWcc6jr0jT4eQxAy5yaAMXvSo4k2Z+cV2LkqM1igOkNSuYcWOn6xFOuTsavguuxO2hLP2eYRkVVNyxuUtqCXIbiY2+GnAhlrAS7hIZ2oxrcDqbx5dJwrqGXxDeCg7gvQlrg2IjX7LmmepCynKFJu5Y/dIcWZiOnC0XxztUcebEk7NFNxWc/uyAsENRswL0GnHWEHEJUskkgpuA3Q+7RD7koWcwCCg2JoAFO41YW1hc+QBlygkkkmwvoBqPOKNkFFD8zFmoSeLXJANw5vwrSsZvbex0FSlZeBU48JL+Fq+ftGjwmLyhyzm2YUIeo5s3tEbHoCyQlJUSSXuDXTVqE/CJT3RbHcZGAGzzKnJU/hUDuuM6S4fys3MWja4aa4DKUeuhavO78ogbT2OAE50tYkAhyFBzyJuG+cLGJS5BWs1cksDbdcB6n/D1icZVsy00pbotwcicxu4IahDO7jixeO4bGFSgSAgUNdXtS3GK6ViOL2uLU66/lD68UozHL2FXLi3N6UiimQcC6mTAoM7G4Y2a17U/WNLsjHd5LD+JLBXXj5xjMPNJJq2qefENZja8WeytohMxKrAnIocK0fpeOjHOnZzZIWqNdBHHjsdpxBBBBAAQQQQAEEEEABBBBAARwx2OQAefdqMcpWJWAxShLHkRlZ//Y+cZ3DY/vbuwJszAVAyv96nkYmbWxFZqgS6irldTn2p5QzgEZEpd3CnIAeh0HoR9V8py1M9ZR0xJMmVJTupQVEb5oFPvJyl3JdxV+L6RYKnKTvgPmIqVaBiS2gZzy4RBlzgqeZmYJQpNqUZtEmjnz4w9j5iUodSQ4BZ1VfMlrW0Nbw0dkxJbtE9cwMMrrepPBzTLW/u3lFXicKvMUzbCoGeumhNasLwvA7QyoJKSU0AQk8nzO9gDbiC9XiCEGcQlw72OYlIAZ8p1cctWvGydmRTRPwWMSlJCA1Gqb00NgKacIYnYhQIUVOFJFG/mYgCxPLlcQxIlrKgmgYkA3Jqz0voGiYmSkOUkEAq49QqlmPWz3hdx9kx5ADDIpgljqAXvWpJ6xMViVLYBCkJTdYIJoHLUqLXil/1lRdAbKKAtxA011r7RKlniSxuAfFoG9Wbk0MpCuD7kqfQl8qMxLKrYgFmHx5UiRg1oUQJiASN5qB2B5AjjUnziHgcUiXML1BLktcNQUsDD+JWhRclVAAkHVVWZQrQnz8o2+5ldmVG0NmFUxZl0ruFL01D6fINwtlNpTyFALzIWgMoUdbsxpo7j6MegysXlrLKnAL+I8g7BqAkenOKna2z5U9P7yWlTffSa14va/K9ojOKe6OnHka2ZnMGuWoMSrMpyFByTU35W9Yu9gTCjvJWaWK5g7uzJJYksxLlq6cYxuLwczBTCygqWFNQ1DGgPHQOI0C5uZIWPu7z3NqpI1DGx1aJx8ki81riafC4lQEzMyyRZZNaiz1fh1EN4eaTQEJfjTLzdvp4ionkqQUuCs03tXG8eBJqHiVjQQpRdLkkllJenQAVJ0D16xduzkUaY99pcVSKvUux55rBiQYq0zFJU6VEG4LcCOBESUNkBYgJcqcMHowvzvzEc+1JY0KmBZQ3WrY6GzROW5WKojTdrrJClbz1o5tWxH6QIxUtZfMCTfpc8tBXjHMQl0JCQCQa3JpZuA0ilnMCQdyrkvWpZuvlEmUpVsaPCzwSUEpJAISD89a+j+75kEspmBcburWaun6RjU7UKVtNQoCuWYlQ3eBCrpPIuDaNRgO1H7pIWhK96sxDB75TMSnwGwKox2SaaJMhgCliw1FKXfnr6QfacpAUKTGauqXPHh8IlqyTGEpYGZ2BpViVDrxHJREQMXhCWcMpKkmtWUKFuRFH5xqm0ZSZ6LsrFd5Klr4pY9R/j3ifGZ7K4l5J5LA/9R+XvGjlLcex6i8ezjlqimeTkjpk0LgggihMIIIIACCCCAAggggAI4Y7HDAB4/tAZVKe6VqSfJZD06CIc7FqCSCKqDObULv1d+MXPavC5MRNHGZm/uZXzjNYon0rw4R48vK2j241JJk3B7RuFB0We5AJBJf0EMfaioqSkgs4BJUG3rjUtlHH8oKCwIbWvvBIABqAb3b0hNTK6EXmDxCkgM5tmP4syrcSK6W84bViipaiXSSSWGYPU2qWanOgiBJxRAAVvNVPLlTi3D7phU+bkJXQF3AzE3AULaEG5d2hrdCaNyVKxZcOoFKQcz6GrEU0936wqTjVeErypSdQBV+LO7gUPGKqfNCi75TUhyeTAGxd+WhjmdW6Bd2DBr6Hj+kLrH8NFvgpniKiAHeurqb09dIsf9SSGCTWpS6RQ06lz1q+sVGOnKSopBYAtzahFDp8weMJ+0d2xIY0FA9wavWlaN8YZSoRw1bl0hRUwBcsHS5DVJYgaXHkIkrnJC0scjNmGYC9VXuNKxSYbG5vAWKfMqDa8oexGPZ0F/OpANWBFbEesGpcmeG7os/tHdF0FJSs7ySLBzQanyaH8KlkEHKe8DAOXSBqQmrflaKfC4sAVpUso2VWtw2mvGsSPtg3VUJdyxAL0diXaxHpSN1IxwfBXdpUZhYGu4VClxQPxD8bRFwrZLVF3pV9K+3WH9oykzCc61IaqXS5zUD3YMaE+l4TJlOEpe7ElQoLjmxodbGJvdlo7IkYZYDGpIBIcv5VrQN6cxEnFTUltTqasSGdiQGMQ5JCSSQ4GZxpqzdH14Q5ido5wAWQlgGAIJbM19K3/wAxraozS27R3vwbuXNBUAVHEfCHiT4RQNyq3Ty8oqJuJBJAcJoBlao87+uuscw8xDZZMwlSfukh71AQWB8iTErbKuNFljJtCgU+9lB5XAJYlrRW4mSdzeSxSouasL1A1Ji72dt0IOSalHMlJZzqQRmHURMTsuROJyDITrLLs9SQmyq+daDSGXqSc9OzR53PmLSApC61BchtGoq4Y/DykbM2ilamKRLmChACg/JhVuhUTwEXu2uxsxKkLlgZBQqPiBcOpQ18h5CM9j8CZM0IxCQhwClYYoUCfEGoak+FuYeG5QNp8Glwq0glQeWSxcVQ6bKsWIOrgitIt8BtNS83eofNmcJ3goEBlpI08QI0ChZoyGGnrlnMVOKDMkuQ5pm4gi2YVoxizUGZZIyj72VwPNLLlm7GoibVCuNnouw1plpVLsV/vUq/EzH1oPV4vZM9lDgunmB+TR57gNutKZ15UkKSsihTm3sqmFhF5szbTpUCQ4SFNfKpByu+oLJPnHZg6iqizhzYG7kjaQQ1h5wWkKGsLQpw/GPTTs88VBBBGgEEEEABBBBAAQQQQAYn9o+yXQiekPkIC/6S9fJ/hHn2ITUv5CPcMbhwtCkqDgggjiNY8j2vsw4dakKBIqZauIAt1ahHKODqce+pHo9Ll20so5aqUpyBL0Pt+kNiYAQFNUl9Gr6QuZLYudbfKmmkcmtpwe144T0hudMbmza8zq1R9XeOzFOaWynU0uBezW+cInIZxUA3GtD5fo/WEgEGtm9KfVIxsZI6HZgRUP0ct8tPxQlUw0FykUuG5U9YbnuBnAJCb9Gr1v50h1Q1AzUv7D5QtDDwLkkl896cByr6cIf+1tRzlTzLu3O44PpFcs+zfXxhaVtWlHao6OxNWpR9YLDSS2yMRq6uXi8i31rHVTAqhrbWlL1v8tIizJ9AL0odeT/OHBMchyd22jcr8YLMok57kMm4YEa6tR9YfkKfxU9H11JD1BryivVPJoSSknWnDX5aUhsrIzcXcaFhbk9TWBgky2m5FywlYG67VqnzbnWIicQ1iW5AtwZ+FPoVhmVNLAFi99b8DrDIDCgOl7MPchtILDSTjPJDP5fprT6N46mnDlbh8fzhqQHplrVlPlCaHViL6G/wQCQd4lLHiM1CKB+Y094xuxltsOTWKQWoQwL11fNX6aKydg1EEpBYVoHLc+EP94ahSqkUNG1apsOghC9prKSkHK4ApTM3/wCjqx/KCISvsR/tq0hlEmliQQBp5+kTdnbS3klM3IQQzpCmNeJB+tYpVy3UpKqKsHcMeBe3Xo/KIFKlrKVAu7KQaGluiuHDnFVGyb9D1fB9pAphMO8QUhls/IOxfUAhxD0zGqmECdJXNlpe5lOA3iykuTxy34Gw83w+NUkBCVZgp+6UzhY1QoXCw/hvwuM0/B7fX91ZQob28ErDfioN5H8wtq2poaOdwXY1kvA4fvhKUjIMryZiQpCWKsyUk0u5dPweJ2C2OgDNQpPeIUG8JBfRtHqLHrSmkbb70KTiMyg4LAsBUFJCkqcpJsQdYmd9KWgmUJyZjiYEJSsgKRXeKwaGrl03hU2mY065EY/ATJLqkkrSqhB3VgcaEImit1MdHMPbHnBJGXdUpJS3dqDGxDFIOUkc2po8GIyE/vRLSghS5QUQpmSnOgg0AL0IfSIE7AsXQgzpeY5UK3smUOFIXcB6NW4vSMlTe2xsbqmei9mtrBQylwcoJB+6WNOhymvKL+QaeZ+JjyXE7cSmVLTKmq7yZmSO83iLqYqAFApmfjpGu7MdoZndSpUyWrvDuu4oSbEPpq2kd+DqKqMjgzYHvJGwgjgjsegcQQQQQAEEEEABBBBAARR7e2KiallBxcHUHiOcXkJUl4xqzU2naPHdvbFXJqd9OihRuR4PFCUh6H8+f1zj2PbewitJymPNtsdnlyyaHqLxwZcHeJ6eDqdqkUShR6ebE2/X2jixSlK09B+phE85T6s/62hKZvH6PrHFKLR3xknwOFwSH1d+L/Ll+UNyqZgX3bdDb39mhb8ONOLlm6xxgFaPyFb2ppy5UhRxQ61F/IfkYJaN6jG54efK2mpgKQ/F26cvaCUWDUoNfhX6pGPkFwIxKdRcGr+XEvxhRbKbFw/Rvo+3SOiZVievwemn5QhUx7cB7WPmIyxqOXY8gCR51raHFJBDEivKvMuOgEIy2q/mzP16Qkq8m6U+m9oV7jJCyoDl78mfytzhK8QXPDUNXQ30raELS5D24UhGU1f0BYCvKsBtFgcuXe5GnOl+TxBmTBRhbz5fPpDX2ujNYaU+ENZ61cjyf6reNBI7PmvQl6sz2/LpDuzsNKmbs2YZRNQojdfhW/qIiYhTAUagJDjVqHqa+cGz8QQt+8Et2BOXP0AQxCuhh4oWTNJi+x+J7sECXi5f3VJUSQGoygxT0LikNTtjIXKSmeJslaQe7mKDqTl+4cqRnTSllpDMCKRbSMZmyhOImy5iWcpSmSo8ihOYpHIpiyXjphI7zEBANHmy0rzHQBICSoa1ZuMNdHE5yM3szY5U6VIJQpjOQwCioWnyMprZykEKFSAxaJWK7HPMSpKgMxzOKZnZloLMld3FidHtfY3DbyVd2JwFM6SmTkfWqikjgHesM47ETpSHMoLDgAKUkmaCLEAuFO1bn2g1N7i6iz2FsRCJZRKylTspKt3M4qkAlhqwFB6xBxOyEpUtckCUpYUFgoQJl9c4qBVwkg01ERDtZCZqETZc+QZqSQgp7y33VhBUWsQaERFkbdljP308d0VZcyiFhJYAApqofhNiGcWh3kbVaRFHe7I0ra/2UJXOkBIQooK1DMVJD1S7kOVgMDp0iZgMIufNR3LsVqUEKOUg0UABQISNAa282kqkz0mR9olTUqWEpS4JSSCUhyd9KkszFwWFIfwk2XhJqZcnwpSmZRMwqCs+RYVewDu7Ejzidbboe/Q18/sNMURMEyUmb+ISmexqxAJcXasWPZzsz3KzMmLExf8ASxD3L8/SNBLWSAW06extDketHp8dqVHmSzza0sIIII6CAQQQQAEEEEABBBBAAQQQQAERcVs5EwbwESoIAMftX9nsqa7BoyW0f2WTk/wlPyMeuwROWOMuSkcso8M+eNodlMdKJPdFQ5GKxc2aikyVMR1SaekfTCpYNxEebsyWrxISfKJPpoM6I9ZNHzj/AKkks5DjXj5QuXigbEev5x7xiuxeFmeKSg+Qirn/ALLcEr/aSOlIi+jXZl1177o8cOK6MH62hz7UGd3H1pHqM39juEP3SP8AkYiTP2KYbQzA1t4wn0f3H/qC9Dzw4pPEco6Fhuo+h7xupv7EJKv9yZ/cYb/8GSm/izv7zGfRP1H+vj6GDMwCrua08xU+kcM0F2LNz6OPlG6/8HSReZNP/MwkfsiwKUqUpasqWzEzFMHZn6uPWD6SuWH16fCMHmToR7CIU/a0lJYKCieFW6m0ep4P9mWzgW7oqbi5HuYu1dj8Jh0ZhLlhOhAFekEcEHfmMl1ktlpPDPtWY7ktav6ULPyYxOwezsUTuSJyQbqZKFNwBJcR6ltCeMo7kZeJYGnlqYpJ0+YFgyhmKiAVhRfzDsBCasUXS3DVlkrexE2RgJ6ZbTM2Glindy1gLX/VNO8P+LckxbGURvAIBVrcAf1F1LUdTTqNXJyVKqVDMA2bKaf0gsH5wzIwywGQDxzKuecDimyep8jOLxdQkqNLfi6JA8A9zzhhQKVPL3Vh94qqmlS6qCj1akTJfZiapRUHBVc1r8PrWJQ7GKynOopBaj3/AKuPkwEZ4Pdm+KuCgl7ZmOUiYSlv3ivCV0tnLry6DVno9Yk4PaCipKu6lFCHyIDJSVlnUxqpkvSprpF5L7JSUpAB7wuN1JGt1Hy+QixOypcsKyofKksl3JYGjJFA+kK8aXcbxE+xn8VIViUZUyJau8WCpQs9lEkUJCXSAD11i8wPZWaufnVOAZKUpAAbKCVBNGdjqGibsXZC5is+8lLMxdKQQWORPMa9dYucPMKFTckgjJRJYuviQTcdOEUxYrptbEcmStolwBHYo8BisSqYM6MqNXSB83eLyPRhPWuH+ThnDS6sIIIIoIEEEEABBBBAAQQQQAEEEEABBBBAAQQQQAEEEEABBBBAAQQQQAEEEEACVocEGxpw+EV07YwZkEpDFxUlR0JJPJos4IWUFLkaMnHgx8vJ4JwmA6CzEXD3N+hiTjl9+nuUpmBP4kpqGq4JDPGmaAiOZdNXD/0Wee92jAFKcykDxJcDNRj01htUiYgOU5ibJQkl/RvR42E7s3IUrMUEK4hSx6sWMSMLsxEsunN5l4h9JK9mVXUrujJyMCpcvMmUO8KSQkWB4FVhDWClTR/Fw0wLH/2yFJHmFg+0bTGyFKSyF5DxZ4qv/wCaKv4kwKFaBLHyL0gngkmkk397Njmi07pe5mk7WQJ2WaFIYhmuWNL6H5xPxGPCJgBXmMyqcqGSBq5agqPWNV9gQZfdkOlmr+d4h4bs1JRdJWxdOc5svR/m8MummlSfPz8g+og+3z9EHAbDIUZis2+AFAKAoHILEPqbKEM4rEBTS5W5WgqSosRvcePkOEamOBMXfTrTSIeM7t7kTY8pSZKQsZVah3ibBBF4rSkiMnbsIIIIYwIIIIACCCCAD//Z"/>
          <p:cNvSpPr>
            <a:spLocks noChangeAspect="1" noChangeArrowheads="1"/>
          </p:cNvSpPr>
          <p:nvPr/>
        </p:nvSpPr>
        <p:spPr bwMode="auto">
          <a:xfrm>
            <a:off x="166688" y="-849313"/>
            <a:ext cx="304800" cy="304800"/>
          </a:xfrm>
          <a:prstGeom prst="rect">
            <a:avLst/>
          </a:prstGeom>
          <a:noFill/>
          <a:ln w="9525">
            <a:noFill/>
            <a:miter lim="800000"/>
            <a:headEnd/>
            <a:tailEnd/>
          </a:ln>
        </p:spPr>
        <p:txBody>
          <a:bodyPr/>
          <a:lstStyle/>
          <a:p>
            <a:endParaRPr lang="es-ES"/>
          </a:p>
        </p:txBody>
      </p:sp>
      <p:pic>
        <p:nvPicPr>
          <p:cNvPr id="17" name="16 Imagen" descr="EU flag-Erasmus+_vect_POS.jpg"/>
          <p:cNvPicPr>
            <a:picLocks noChangeAspect="1"/>
          </p:cNvPicPr>
          <p:nvPr/>
        </p:nvPicPr>
        <p:blipFill>
          <a:blip r:embed="rId2" cstate="print"/>
          <a:stretch>
            <a:fillRect/>
          </a:stretch>
        </p:blipFill>
        <p:spPr>
          <a:xfrm>
            <a:off x="6876000" y="1124744"/>
            <a:ext cx="2268000" cy="647835"/>
          </a:xfrm>
          <a:prstGeom prst="rect">
            <a:avLst/>
          </a:prstGeom>
        </p:spPr>
      </p:pic>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096" y="54846"/>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747" y="2867294"/>
            <a:ext cx="4664890" cy="3500661"/>
          </a:xfrm>
          <a:prstGeom prst="ellipse">
            <a:avLst/>
          </a:prstGeom>
          <a:ln>
            <a:noFill/>
          </a:ln>
          <a:effectLst>
            <a:softEdge rad="112500"/>
          </a:effectLst>
        </p:spPr>
      </p:pic>
    </p:spTree>
    <p:extLst>
      <p:ext uri="{BB962C8B-B14F-4D97-AF65-F5344CB8AC3E}">
        <p14:creationId xmlns:p14="http://schemas.microsoft.com/office/powerpoint/2010/main" val="3031965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686499"/>
            <a:ext cx="5976938" cy="1200329"/>
          </a:xfrm>
          <a:prstGeom prst="rect">
            <a:avLst/>
          </a:prstGeom>
          <a:noFill/>
        </p:spPr>
        <p:txBody>
          <a:bodyPr>
            <a:spAutoFit/>
          </a:bodyPr>
          <a:lstStyle/>
          <a:p>
            <a:pPr algn="ctr"/>
            <a:r>
              <a:rPr lang="pl-PL" sz="3600" b="1" dirty="0">
                <a:solidFill>
                  <a:srgbClr val="002060"/>
                </a:solidFill>
                <a:latin typeface="Candara" panose="020E0502030303020204" pitchFamily="34" charset="0"/>
                <a:cs typeface="Candara"/>
              </a:rPr>
              <a:t>Emergency Numbers </a:t>
            </a:r>
            <a:endParaRPr lang="en-CA" sz="3600" b="1" dirty="0">
              <a:solidFill>
                <a:srgbClr val="002060"/>
              </a:solidFill>
              <a:latin typeface="Candara" panose="020E0502030303020204" pitchFamily="34" charset="0"/>
              <a:cs typeface="Candara"/>
            </a:endParaRPr>
          </a:p>
          <a:p>
            <a:pPr algn="ctr" fontAlgn="auto">
              <a:spcBef>
                <a:spcPts val="0"/>
              </a:spcBef>
              <a:spcAft>
                <a:spcPts val="0"/>
              </a:spcAft>
              <a:defRPr/>
            </a:pPr>
            <a:endParaRPr lang="es-ES" sz="3600" b="1" dirty="0">
              <a:solidFill>
                <a:srgbClr val="002060"/>
              </a:solidFill>
              <a:latin typeface="Candara" panose="020E0502030303020204" pitchFamily="34" charset="0"/>
            </a:endParaRPr>
          </a:p>
        </p:txBody>
      </p:sp>
      <p:sp>
        <p:nvSpPr>
          <p:cNvPr id="38917"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10" name="7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9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p>
        </p:txBody>
      </p:sp>
      <p:sp>
        <p:nvSpPr>
          <p:cNvPr id="12" name="Text Placeholder 4"/>
          <p:cNvSpPr txBox="1">
            <a:spLocks/>
          </p:cNvSpPr>
          <p:nvPr/>
        </p:nvSpPr>
        <p:spPr>
          <a:xfrm>
            <a:off x="4859875" y="1989138"/>
            <a:ext cx="4032250" cy="42624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GB" sz="2400" b="1" dirty="0">
                <a:latin typeface="Candara" panose="020E0502030303020204" pitchFamily="34" charset="0"/>
                <a:cs typeface="Arial" pitchFamily="34" charset="0"/>
              </a:rPr>
              <a:t>euroMind </a:t>
            </a:r>
          </a:p>
          <a:p>
            <a:pPr marL="0" indent="0" fontAlgn="auto">
              <a:spcAft>
                <a:spcPts val="0"/>
              </a:spcAft>
              <a:buNone/>
              <a:defRPr/>
            </a:pPr>
            <a:r>
              <a:rPr lang="pl-PL" sz="2400" dirty="0" smtClean="0">
                <a:latin typeface="Candara" panose="020E0502030303020204" pitchFamily="34" charset="0"/>
              </a:rPr>
              <a:t>+34</a:t>
            </a:r>
            <a:r>
              <a:rPr lang="sv-SE" sz="2400" dirty="0" smtClean="0">
                <a:latin typeface="Candara" panose="020E0502030303020204" pitchFamily="34" charset="0"/>
              </a:rPr>
              <a:t>955220923 </a:t>
            </a:r>
            <a:r>
              <a:rPr lang="pl-PL" sz="2400" dirty="0">
                <a:latin typeface="Candara" panose="020E0502030303020204" pitchFamily="34" charset="0"/>
              </a:rPr>
              <a:t>-</a:t>
            </a:r>
            <a:r>
              <a:rPr lang="sv-SE" sz="2400" dirty="0" smtClean="0">
                <a:latin typeface="Candara" panose="020E0502030303020204" pitchFamily="34" charset="0"/>
              </a:rPr>
              <a:t> </a:t>
            </a:r>
            <a:r>
              <a:rPr lang="sv-SE" sz="2400" dirty="0">
                <a:latin typeface="Candara" panose="020E0502030303020204" pitchFamily="34" charset="0"/>
              </a:rPr>
              <a:t>Sevilla </a:t>
            </a:r>
            <a:r>
              <a:rPr lang="pl-PL" sz="2400" dirty="0" smtClean="0">
                <a:latin typeface="Candara" panose="020E0502030303020204" pitchFamily="34" charset="0"/>
              </a:rPr>
              <a:t/>
            </a:r>
            <a:br>
              <a:rPr lang="pl-PL" sz="2400" dirty="0" smtClean="0">
                <a:latin typeface="Candara" panose="020E0502030303020204" pitchFamily="34" charset="0"/>
              </a:rPr>
            </a:br>
            <a:r>
              <a:rPr lang="sv-SE" sz="2400" dirty="0" smtClean="0">
                <a:latin typeface="Candara" panose="020E0502030303020204" pitchFamily="34" charset="0"/>
              </a:rPr>
              <a:t>+34 656586430 </a:t>
            </a:r>
            <a:r>
              <a:rPr lang="pl-PL" sz="2400" dirty="0">
                <a:latin typeface="Candara" panose="020E0502030303020204" pitchFamily="34" charset="0"/>
              </a:rPr>
              <a:t>-</a:t>
            </a:r>
            <a:r>
              <a:rPr lang="sv-SE" sz="2400" dirty="0" smtClean="0">
                <a:latin typeface="Candara" panose="020E0502030303020204" pitchFamily="34" charset="0"/>
              </a:rPr>
              <a:t> </a:t>
            </a:r>
            <a:r>
              <a:rPr lang="sv-SE" sz="2400" dirty="0">
                <a:latin typeface="Candara" panose="020E0502030303020204" pitchFamily="34" charset="0"/>
              </a:rPr>
              <a:t>Malaga </a:t>
            </a:r>
            <a:r>
              <a:rPr lang="pl-PL" sz="2400" dirty="0" smtClean="0">
                <a:latin typeface="Candara" panose="020E0502030303020204" pitchFamily="34" charset="0"/>
              </a:rPr>
              <a:t/>
            </a:r>
            <a:br>
              <a:rPr lang="pl-PL" sz="2400" dirty="0" smtClean="0">
                <a:latin typeface="Candara" panose="020E0502030303020204" pitchFamily="34" charset="0"/>
              </a:rPr>
            </a:br>
            <a:r>
              <a:rPr lang="sv-SE" sz="2400" dirty="0" smtClean="0">
                <a:latin typeface="Candara" panose="020E0502030303020204" pitchFamily="34" charset="0"/>
              </a:rPr>
              <a:t>+</a:t>
            </a:r>
            <a:r>
              <a:rPr lang="sv-SE" sz="2400" dirty="0">
                <a:latin typeface="Candara" panose="020E0502030303020204" pitchFamily="34" charset="0"/>
              </a:rPr>
              <a:t>34 654807859 </a:t>
            </a:r>
            <a:r>
              <a:rPr lang="pl-PL" sz="2400" dirty="0" smtClean="0">
                <a:latin typeface="Candara" panose="020E0502030303020204" pitchFamily="34" charset="0"/>
              </a:rPr>
              <a:t>- </a:t>
            </a:r>
            <a:r>
              <a:rPr lang="sv-SE" sz="2400" dirty="0" smtClean="0">
                <a:latin typeface="Candara" panose="020E0502030303020204" pitchFamily="34" charset="0"/>
              </a:rPr>
              <a:t>Ubeda</a:t>
            </a:r>
            <a:endParaRPr lang="pl-PL" sz="2400" dirty="0">
              <a:latin typeface="Candara" panose="020E0502030303020204" pitchFamily="34" charset="0"/>
              <a:cs typeface="Arial" pitchFamily="34" charset="0"/>
            </a:endParaRPr>
          </a:p>
          <a:p>
            <a:pPr marL="0" indent="0" fontAlgn="auto">
              <a:spcAft>
                <a:spcPts val="0"/>
              </a:spcAft>
              <a:buNone/>
              <a:defRPr/>
            </a:pPr>
            <a:endParaRPr lang="pl-PL" sz="2400" b="1" dirty="0" smtClean="0">
              <a:latin typeface="Candara" panose="020E0502030303020204" pitchFamily="34" charset="0"/>
              <a:cs typeface="Arial" pitchFamily="34" charset="0"/>
            </a:endParaRPr>
          </a:p>
          <a:p>
            <a:pPr marL="0" indent="0" fontAlgn="auto">
              <a:spcAft>
                <a:spcPts val="0"/>
              </a:spcAft>
              <a:buNone/>
              <a:defRPr/>
            </a:pPr>
            <a:r>
              <a:rPr lang="pl-PL" sz="2400" dirty="0" smtClean="0">
                <a:latin typeface="Candara" panose="020E0502030303020204" pitchFamily="34" charset="0"/>
                <a:cs typeface="Arial" pitchFamily="34" charset="0"/>
              </a:rPr>
              <a:t>Police/ Ambulance/ </a:t>
            </a:r>
            <a:r>
              <a:rPr lang="en-GB" sz="2400" dirty="0">
                <a:latin typeface="Candara" panose="020E0502030303020204" pitchFamily="34" charset="0"/>
                <a:cs typeface="Arial" pitchFamily="34" charset="0"/>
              </a:rPr>
              <a:t>Fire Brigade </a:t>
            </a:r>
            <a:r>
              <a:rPr lang="pl-PL" sz="2400" dirty="0">
                <a:latin typeface="Candara" panose="020E0502030303020204" pitchFamily="34" charset="0"/>
                <a:cs typeface="Arial" pitchFamily="34" charset="0"/>
              </a:rPr>
              <a:t>/ </a:t>
            </a:r>
            <a:r>
              <a:rPr lang="pl-PL" sz="2400" dirty="0" smtClean="0">
                <a:latin typeface="Candara" panose="020E0502030303020204" pitchFamily="34" charset="0"/>
                <a:cs typeface="Arial" pitchFamily="34" charset="0"/>
              </a:rPr>
              <a:t>Health Service -Emergency </a:t>
            </a:r>
            <a:r>
              <a:rPr lang="pl-PL" sz="2400" dirty="0">
                <a:latin typeface="Candara" panose="020E0502030303020204" pitchFamily="34" charset="0"/>
                <a:cs typeface="Arial" pitchFamily="34" charset="0"/>
              </a:rPr>
              <a:t>number : 	</a:t>
            </a:r>
            <a:r>
              <a:rPr lang="pl-PL" sz="2000" dirty="0">
                <a:latin typeface="Candara" panose="020E0502030303020204" pitchFamily="34" charset="0"/>
                <a:cs typeface="Arial" pitchFamily="34" charset="0"/>
              </a:rPr>
              <a:t>  </a:t>
            </a:r>
            <a:r>
              <a:rPr lang="en-GB" b="1" dirty="0">
                <a:latin typeface="Candara" panose="020E0502030303020204" pitchFamily="34" charset="0"/>
                <a:cs typeface="Arial" pitchFamily="34" charset="0"/>
              </a:rPr>
              <a:t>112</a:t>
            </a:r>
          </a:p>
          <a:p>
            <a:pPr marL="0" indent="0" fontAlgn="auto">
              <a:spcAft>
                <a:spcPts val="0"/>
              </a:spcAft>
              <a:buFont typeface="Arial" pitchFamily="34" charset="0"/>
              <a:buNone/>
              <a:defRPr/>
            </a:pPr>
            <a:endParaRPr lang="en-GB" sz="2400" dirty="0">
              <a:latin typeface="+mj-lt"/>
              <a:cs typeface="Arial" pitchFamily="34" charset="0"/>
            </a:endParaRPr>
          </a:p>
        </p:txBody>
      </p:sp>
      <p:pic>
        <p:nvPicPr>
          <p:cNvPr id="11" name="10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5742" y="90520"/>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50" y="2475305"/>
            <a:ext cx="3810762" cy="2366684"/>
          </a:xfrm>
          <a:prstGeom prst="ellipse">
            <a:avLst/>
          </a:prstGeom>
          <a:ln>
            <a:noFill/>
          </a:ln>
          <a:effectLst>
            <a:softEdge rad="112500"/>
          </a:effectLst>
        </p:spPr>
      </p:pic>
    </p:spTree>
    <p:extLst>
      <p:ext uri="{BB962C8B-B14F-4D97-AF65-F5344CB8AC3E}">
        <p14:creationId xmlns:p14="http://schemas.microsoft.com/office/powerpoint/2010/main" val="99856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a:t>
            </a: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 </a:t>
            </a:r>
            <a:r>
              <a:rPr lang="es-E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Programme</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s</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39943" name="Content Placeholder 2"/>
          <p:cNvSpPr txBox="1">
            <a:spLocks/>
          </p:cNvSpPr>
          <p:nvPr/>
        </p:nvSpPr>
        <p:spPr bwMode="auto">
          <a:xfrm>
            <a:off x="848214" y="2026222"/>
            <a:ext cx="7704138" cy="4895850"/>
          </a:xfrm>
          <a:prstGeom prst="rect">
            <a:avLst/>
          </a:prstGeom>
          <a:noFill/>
          <a:ln w="9525">
            <a:noFill/>
            <a:miter lim="800000"/>
            <a:headEnd/>
            <a:tailEnd/>
          </a:ln>
        </p:spPr>
        <p:txBody>
          <a:bodyPr anchor="ctr"/>
          <a:lstStyle/>
          <a:p>
            <a:pPr marL="447675" indent="-382588" algn="just">
              <a:spcBef>
                <a:spcPct val="20000"/>
              </a:spcBef>
              <a:buClr>
                <a:srgbClr val="FF388C"/>
              </a:buClr>
              <a:buSzPct val="80000"/>
              <a:buFont typeface="Wingdings 2" pitchFamily="18" charset="2"/>
              <a:buChar char=""/>
            </a:pPr>
            <a:endParaRPr lang="pl-PL" sz="2800" dirty="0">
              <a:solidFill>
                <a:srgbClr val="FFFFFF"/>
              </a:solidFill>
              <a:latin typeface="Candara" panose="020E0502030303020204" pitchFamily="34" charset="0"/>
            </a:endParaRPr>
          </a:p>
        </p:txBody>
      </p:sp>
      <p:sp>
        <p:nvSpPr>
          <p:cNvPr id="39944" name="Title 4"/>
          <p:cNvSpPr>
            <a:spLocks noGrp="1"/>
          </p:cNvSpPr>
          <p:nvPr>
            <p:ph type="title"/>
          </p:nvPr>
        </p:nvSpPr>
        <p:spPr>
          <a:xfrm>
            <a:off x="699834" y="1916832"/>
            <a:ext cx="7761126" cy="2413646"/>
          </a:xfrm>
        </p:spPr>
        <p:txBody>
          <a:bodyPr>
            <a:normAutofit/>
          </a:bodyPr>
          <a:lstStyle/>
          <a:p>
            <a:pPr algn="ctr"/>
            <a:r>
              <a:rPr lang="pl-PL" sz="5400" b="1" dirty="0" smtClean="0">
                <a:solidFill>
                  <a:srgbClr val="002060"/>
                </a:solidFill>
                <a:latin typeface="Candara" panose="020E0502030303020204" pitchFamily="34" charset="0"/>
              </a:rPr>
              <a:t/>
            </a:r>
            <a:br>
              <a:rPr lang="pl-PL" sz="5400" b="1" dirty="0" smtClean="0">
                <a:solidFill>
                  <a:srgbClr val="002060"/>
                </a:solidFill>
                <a:latin typeface="Candara" panose="020E0502030303020204" pitchFamily="34" charset="0"/>
              </a:rPr>
            </a:br>
            <a:r>
              <a:rPr lang="pl-PL" sz="5400" b="1" dirty="0" smtClean="0">
                <a:solidFill>
                  <a:srgbClr val="002060"/>
                </a:solidFill>
                <a:latin typeface="Candara" panose="020E0502030303020204" pitchFamily="34" charset="0"/>
              </a:rPr>
              <a:t>Thank you</a:t>
            </a:r>
            <a:r>
              <a:rPr lang="pl-PL" sz="5400" b="1" dirty="0">
                <a:solidFill>
                  <a:srgbClr val="002060"/>
                </a:solidFill>
                <a:latin typeface="Candara" panose="020E0502030303020204" pitchFamily="34" charset="0"/>
              </a:rPr>
              <a:t/>
            </a:r>
            <a:br>
              <a:rPr lang="pl-PL" sz="5400" b="1" dirty="0">
                <a:solidFill>
                  <a:srgbClr val="002060"/>
                </a:solidFill>
                <a:latin typeface="Candara" panose="020E0502030303020204" pitchFamily="34" charset="0"/>
              </a:rPr>
            </a:br>
            <a:r>
              <a:rPr lang="pl-PL" sz="5400" b="1" dirty="0" smtClean="0">
                <a:solidFill>
                  <a:srgbClr val="002060"/>
                </a:solidFill>
                <a:latin typeface="Candara" panose="020E0502030303020204" pitchFamily="34" charset="0"/>
              </a:rPr>
              <a:t> euroMind team </a:t>
            </a:r>
            <a:r>
              <a:rPr lang="pl-PL" sz="5400" b="1" dirty="0" smtClean="0">
                <a:solidFill>
                  <a:srgbClr val="002060"/>
                </a:solidFill>
                <a:latin typeface="Candara" panose="020E0502030303020204" pitchFamily="34" charset="0"/>
                <a:sym typeface="Wingdings" panose="05000000000000000000" pitchFamily="2" charset="2"/>
              </a:rPr>
              <a:t></a:t>
            </a:r>
            <a:endParaRPr lang="en-GB" sz="5400" b="1" dirty="0">
              <a:solidFill>
                <a:srgbClr val="002060"/>
              </a:solidFill>
              <a:latin typeface="Candara" panose="020E0502030303020204" pitchFamily="34" charset="0"/>
            </a:endParaRPr>
          </a:p>
        </p:txBody>
      </p:sp>
      <p:pic>
        <p:nvPicPr>
          <p:cNvPr id="9" name="8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1377" y="90908"/>
            <a:ext cx="1497246" cy="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19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900113" y="188913"/>
            <a:ext cx="6696075" cy="646331"/>
          </a:xfrm>
          <a:prstGeom prst="rect">
            <a:avLst/>
          </a:prstGeom>
          <a:noFill/>
        </p:spPr>
        <p:txBody>
          <a:bodyPr>
            <a:spAutoFit/>
          </a:bodyPr>
          <a:lstStyle/>
          <a:p>
            <a:pPr algn="ctr" fontAlgn="auto">
              <a:spcBef>
                <a:spcPts val="0"/>
              </a:spcBef>
              <a:spcAft>
                <a:spcPts val="0"/>
              </a:spcAft>
              <a:defRPr/>
            </a:pPr>
            <a:r>
              <a:rPr lang="pl-PL" sz="3600" b="1" dirty="0">
                <a:solidFill>
                  <a:srgbClr val="002060"/>
                </a:solidFill>
                <a:latin typeface="Candara" panose="020E0502030303020204" pitchFamily="34" charset="0"/>
              </a:rPr>
              <a:t>Spanish cuisine</a:t>
            </a:r>
            <a:endParaRPr lang="es-ES" sz="3600" b="1" dirty="0">
              <a:solidFill>
                <a:srgbClr val="002060"/>
              </a:solidFill>
              <a:latin typeface="Candara" panose="020E0502030303020204" pitchFamily="34" charset="0"/>
              <a:cs typeface="+mn-cs"/>
            </a:endParaRPr>
          </a:p>
        </p:txBody>
      </p:sp>
      <p:sp>
        <p:nvSpPr>
          <p:cNvPr id="15" name="TextBox 6"/>
          <p:cNvSpPr txBox="1"/>
          <p:nvPr/>
        </p:nvSpPr>
        <p:spPr>
          <a:xfrm>
            <a:off x="611188" y="976440"/>
            <a:ext cx="5328963" cy="5262979"/>
          </a:xfrm>
          <a:prstGeom prst="rect">
            <a:avLst/>
          </a:prstGeom>
          <a:noFill/>
        </p:spPr>
        <p:txBody>
          <a:bodyPr wrap="square">
            <a:spAutoFit/>
          </a:bodyPr>
          <a:lstStyle/>
          <a:p>
            <a:pPr fontAlgn="auto">
              <a:spcBef>
                <a:spcPts val="0"/>
              </a:spcBef>
              <a:spcAft>
                <a:spcPts val="0"/>
              </a:spcAft>
              <a:defRPr/>
            </a:pP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r>
              <a:rPr lang="en-US" sz="1600" dirty="0">
                <a:latin typeface="Candara" panose="020E0502030303020204" pitchFamily="34" charset="0"/>
              </a:rPr>
              <a:t>There are quite large differences compared to the rest of Europe.</a:t>
            </a: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r>
              <a:rPr lang="en-US" sz="1600" dirty="0">
                <a:latin typeface="Candara" panose="020E0502030303020204" pitchFamily="34" charset="0"/>
              </a:rPr>
              <a:t>It is a cuisine rich in seafood. However, you do not have to worry: usually </a:t>
            </a:r>
            <a:r>
              <a:rPr lang="en-US" sz="1600" dirty="0" smtClean="0">
                <a:latin typeface="Candara" panose="020E0502030303020204" pitchFamily="34" charset="0"/>
              </a:rPr>
              <a:t>it is not </a:t>
            </a:r>
            <a:r>
              <a:rPr lang="en-US" sz="1600" dirty="0">
                <a:latin typeface="Candara" panose="020E0502030303020204" pitchFamily="34" charset="0"/>
              </a:rPr>
              <a:t>served by us or </a:t>
            </a:r>
            <a:r>
              <a:rPr lang="en-US" sz="1600" dirty="0" smtClean="0">
                <a:latin typeface="Candara" panose="020E0502030303020204" pitchFamily="34" charset="0"/>
              </a:rPr>
              <a:t>the host </a:t>
            </a:r>
            <a:r>
              <a:rPr lang="en-US" sz="1600" dirty="0">
                <a:latin typeface="Candara" panose="020E0502030303020204" pitchFamily="34" charset="0"/>
              </a:rPr>
              <a:t>families, unless at the request of the</a:t>
            </a:r>
            <a:r>
              <a:rPr lang="pl-PL" sz="1600" dirty="0">
                <a:latin typeface="Candara" panose="020E0502030303020204" pitchFamily="34" charset="0"/>
              </a:rPr>
              <a:t/>
            </a:r>
            <a:br>
              <a:rPr lang="pl-PL" sz="1600" dirty="0">
                <a:latin typeface="Candara" panose="020E0502030303020204" pitchFamily="34" charset="0"/>
              </a:rPr>
            </a:br>
            <a:r>
              <a:rPr lang="en-US" sz="1600" dirty="0">
                <a:latin typeface="Candara" panose="020E0502030303020204" pitchFamily="34" charset="0"/>
              </a:rPr>
              <a:t>participant.</a:t>
            </a: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r>
              <a:rPr lang="en-US" sz="1600" dirty="0">
                <a:latin typeface="Candara" panose="020E0502030303020204" pitchFamily="34" charset="0"/>
              </a:rPr>
              <a:t>In Spain, it is very typical to go on </a:t>
            </a:r>
            <a:r>
              <a:rPr lang="en-US" sz="1600" dirty="0" smtClean="0">
                <a:latin typeface="Candara" panose="020E0502030303020204" pitchFamily="34" charset="0"/>
              </a:rPr>
              <a:t>´tapas´ </a:t>
            </a:r>
            <a:r>
              <a:rPr lang="en-US" sz="1600" dirty="0">
                <a:latin typeface="Candara" panose="020E0502030303020204" pitchFamily="34" charset="0"/>
              </a:rPr>
              <a:t>–</a:t>
            </a:r>
            <a:r>
              <a:rPr lang="pl-PL" sz="1600" dirty="0">
                <a:latin typeface="Candara" panose="020E0502030303020204" pitchFamily="34" charset="0"/>
              </a:rPr>
              <a:t/>
            </a:r>
            <a:br>
              <a:rPr lang="pl-PL" sz="1600" dirty="0">
                <a:latin typeface="Candara" panose="020E0502030303020204" pitchFamily="34" charset="0"/>
              </a:rPr>
            </a:br>
            <a:r>
              <a:rPr lang="en-US" sz="1600" dirty="0">
                <a:latin typeface="Candara" panose="020E0502030303020204" pitchFamily="34" charset="0"/>
              </a:rPr>
              <a:t>these are small portions of food, </a:t>
            </a:r>
            <a:r>
              <a:rPr lang="pl-PL" sz="1600" dirty="0">
                <a:latin typeface="Candara" panose="020E0502030303020204" pitchFamily="34" charset="0"/>
              </a:rPr>
              <a:t/>
            </a:r>
            <a:br>
              <a:rPr lang="pl-PL" sz="1600" dirty="0">
                <a:latin typeface="Candara" panose="020E0502030303020204" pitchFamily="34" charset="0"/>
              </a:rPr>
            </a:br>
            <a:r>
              <a:rPr lang="en-US" sz="1600" dirty="0">
                <a:latin typeface="Candara" panose="020E0502030303020204" pitchFamily="34" charset="0"/>
              </a:rPr>
              <a:t>consumed with a drink in bars.</a:t>
            </a: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r>
              <a:rPr lang="en-US" sz="1600" dirty="0">
                <a:latin typeface="Candara" panose="020E0502030303020204" pitchFamily="34" charset="0"/>
              </a:rPr>
              <a:t>For dressing salads are used olive</a:t>
            </a:r>
            <a:r>
              <a:rPr lang="es-ES" sz="1600" dirty="0">
                <a:latin typeface="Candara" panose="020E0502030303020204" pitchFamily="34" charset="0"/>
              </a:rPr>
              <a:t> </a:t>
            </a:r>
            <a:r>
              <a:rPr lang="en-US" sz="1600" dirty="0">
                <a:latin typeface="Candara" panose="020E0502030303020204" pitchFamily="34" charset="0"/>
              </a:rPr>
              <a:t>oil and </a:t>
            </a:r>
            <a:br>
              <a:rPr lang="en-US" sz="1600" dirty="0">
                <a:latin typeface="Candara" panose="020E0502030303020204" pitchFamily="34" charset="0"/>
              </a:rPr>
            </a:br>
            <a:r>
              <a:rPr lang="en-US" sz="1600" dirty="0">
                <a:latin typeface="Candara" panose="020E0502030303020204" pitchFamily="34" charset="0"/>
              </a:rPr>
              <a:t>vinaigrette.</a:t>
            </a: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r>
              <a:rPr lang="en-US" sz="1600" dirty="0">
                <a:latin typeface="Candara" panose="020E0502030303020204" pitchFamily="34" charset="0"/>
              </a:rPr>
              <a:t>Many dishes are served cold, for example a cold tomato soup, called 'gazpacho' or a potato </a:t>
            </a:r>
            <a:r>
              <a:rPr lang="en-US" sz="1600" dirty="0" smtClean="0">
                <a:latin typeface="Candara" panose="020E0502030303020204" pitchFamily="34" charset="0"/>
              </a:rPr>
              <a:t>salad with </a:t>
            </a:r>
            <a:r>
              <a:rPr lang="en-US" sz="1600" dirty="0">
                <a:latin typeface="Candara" panose="020E0502030303020204" pitchFamily="34" charset="0"/>
              </a:rPr>
              <a:t>tuna and sweet</a:t>
            </a:r>
            <a:r>
              <a:rPr lang="pl-PL" sz="1600" dirty="0">
                <a:latin typeface="Candara" panose="020E0502030303020204" pitchFamily="34" charset="0"/>
              </a:rPr>
              <a:t> </a:t>
            </a:r>
            <a:r>
              <a:rPr lang="en-US" sz="1600" dirty="0">
                <a:latin typeface="Candara" panose="020E0502030303020204" pitchFamily="34" charset="0"/>
              </a:rPr>
              <a:t>corn.</a:t>
            </a: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endParaRPr lang="pl-PL" sz="1600" dirty="0">
              <a:latin typeface="Candara" panose="020E0502030303020204" pitchFamily="34" charset="0"/>
            </a:endParaRPr>
          </a:p>
          <a:p>
            <a:pPr marL="342900" indent="-342900" fontAlgn="auto">
              <a:spcBef>
                <a:spcPts val="0"/>
              </a:spcBef>
              <a:spcAft>
                <a:spcPts val="0"/>
              </a:spcAft>
              <a:buFont typeface="Arial" panose="020B0604020202020204" pitchFamily="34" charset="0"/>
              <a:buChar char="•"/>
              <a:defRPr/>
            </a:pPr>
            <a:r>
              <a:rPr lang="en-US" sz="1600" dirty="0">
                <a:latin typeface="Candara" panose="020E0502030303020204" pitchFamily="34" charset="0"/>
              </a:rPr>
              <a:t>Spanish people eat a lot </a:t>
            </a:r>
            <a:r>
              <a:rPr lang="en-US" sz="1600" dirty="0" smtClean="0">
                <a:latin typeface="Candara" panose="020E0502030303020204" pitchFamily="34" charset="0"/>
              </a:rPr>
              <a:t>of </a:t>
            </a:r>
            <a:r>
              <a:rPr lang="en-US" sz="1600" dirty="0">
                <a:latin typeface="Candara" panose="020E0502030303020204" pitchFamily="34" charset="0"/>
              </a:rPr>
              <a:t>dishes </a:t>
            </a:r>
            <a:r>
              <a:rPr lang="en-US" sz="1600" dirty="0" smtClean="0">
                <a:latin typeface="Candara" panose="020E0502030303020204" pitchFamily="34" charset="0"/>
              </a:rPr>
              <a:t>deep fried in </a:t>
            </a:r>
            <a:r>
              <a:rPr lang="en-US" sz="1600" dirty="0">
                <a:latin typeface="Candara" panose="020E0502030303020204" pitchFamily="34" charset="0"/>
              </a:rPr>
              <a:t>olive oil</a:t>
            </a:r>
            <a:r>
              <a:rPr lang="en-US" sz="1600" dirty="0" smtClean="0">
                <a:latin typeface="Candara" panose="020E0502030303020204" pitchFamily="34" charset="0"/>
              </a:rPr>
              <a:t>.</a:t>
            </a:r>
            <a:endParaRPr lang="pl-PL" sz="1600" dirty="0">
              <a:latin typeface="Candara" panose="020E0502030303020204" pitchFamily="34" charset="0"/>
            </a:endParaRPr>
          </a:p>
        </p:txBody>
      </p:sp>
      <p:pic>
        <p:nvPicPr>
          <p:cNvPr id="9" name="8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642" y="45554"/>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7" y="2420888"/>
            <a:ext cx="3888411" cy="2593539"/>
          </a:xfrm>
          <a:prstGeom prst="rect">
            <a:avLst/>
          </a:prstGeom>
          <a:ln>
            <a:noFill/>
          </a:ln>
          <a:effectLst>
            <a:softEdge rad="112500"/>
          </a:effectLst>
        </p:spPr>
      </p:pic>
    </p:spTree>
    <p:extLst>
      <p:ext uri="{BB962C8B-B14F-4D97-AF65-F5344CB8AC3E}">
        <p14:creationId xmlns:p14="http://schemas.microsoft.com/office/powerpoint/2010/main" val="53809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a:t>
            </a: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LP &amp; Erasmus + Programmes</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907645" y="437183"/>
            <a:ext cx="6696075" cy="615553"/>
          </a:xfrm>
          <a:prstGeom prst="rect">
            <a:avLst/>
          </a:prstGeom>
          <a:noFill/>
        </p:spPr>
        <p:txBody>
          <a:bodyPr>
            <a:spAutoFit/>
          </a:bodyPr>
          <a:lstStyle/>
          <a:p>
            <a:pPr algn="ctr" fontAlgn="auto">
              <a:spcBef>
                <a:spcPts val="0"/>
              </a:spcBef>
              <a:spcAft>
                <a:spcPts val="0"/>
              </a:spcAft>
              <a:defRPr/>
            </a:pPr>
            <a:r>
              <a:rPr lang="es-ES" sz="3400" b="1" dirty="0" smtClean="0">
                <a:solidFill>
                  <a:srgbClr val="002060"/>
                </a:solidFill>
                <a:latin typeface="Candara" panose="020E0502030303020204" pitchFamily="34" charset="0"/>
                <a:cs typeface="+mn-cs"/>
              </a:rPr>
              <a:t>Spanish </a:t>
            </a:r>
            <a:r>
              <a:rPr lang="es-ES" sz="3400" b="1" dirty="0" err="1" smtClean="0">
                <a:solidFill>
                  <a:srgbClr val="002060"/>
                </a:solidFill>
                <a:latin typeface="Candara" panose="020E0502030303020204" pitchFamily="34" charset="0"/>
                <a:cs typeface="+mn-cs"/>
              </a:rPr>
              <a:t>lifestyle</a:t>
            </a:r>
            <a:endParaRPr lang="es-ES" sz="3400" b="1" dirty="0">
              <a:solidFill>
                <a:srgbClr val="002060"/>
              </a:solidFill>
              <a:latin typeface="Candara" panose="020E0502030303020204" pitchFamily="34" charset="0"/>
              <a:cs typeface="+mn-cs"/>
            </a:endParaRPr>
          </a:p>
        </p:txBody>
      </p:sp>
      <p:sp>
        <p:nvSpPr>
          <p:cNvPr id="10247" name="TextBox 6"/>
          <p:cNvSpPr txBox="1">
            <a:spLocks noChangeArrowheads="1"/>
          </p:cNvSpPr>
          <p:nvPr/>
        </p:nvSpPr>
        <p:spPr bwMode="auto">
          <a:xfrm>
            <a:off x="4445370" y="2051273"/>
            <a:ext cx="4344987" cy="6132448"/>
          </a:xfrm>
          <a:prstGeom prst="rect">
            <a:avLst/>
          </a:prstGeom>
          <a:noFill/>
          <a:ln w="9525">
            <a:noFill/>
            <a:miter lim="800000"/>
            <a:headEnd/>
            <a:tailEnd/>
          </a:ln>
        </p:spPr>
        <p:txBody>
          <a:bodyPr>
            <a:spAutoFit/>
          </a:bodyPr>
          <a:lstStyle/>
          <a:p>
            <a:pPr marL="742950" lvl="1" indent="-285750" algn="just">
              <a:buFont typeface="Arial" panose="020B0604020202020204" pitchFamily="34" charset="0"/>
              <a:buChar char="•"/>
            </a:pPr>
            <a:r>
              <a:rPr lang="en-US" sz="2000" dirty="0" smtClean="0">
                <a:latin typeface="Candara" panose="020E0502030303020204" pitchFamily="34" charset="0"/>
              </a:rPr>
              <a:t>Spanish people spend a large part of their free time outside</a:t>
            </a:r>
            <a:r>
              <a:rPr lang="en-US" sz="2000" dirty="0">
                <a:latin typeface="Candara" panose="020E0502030303020204" pitchFamily="34" charset="0"/>
              </a:rPr>
              <a:t> </a:t>
            </a:r>
            <a:r>
              <a:rPr lang="en-US" sz="2000" dirty="0" smtClean="0">
                <a:latin typeface="Candara" panose="020E0502030303020204" pitchFamily="34" charset="0"/>
              </a:rPr>
              <a:t>– and the atmosphere </a:t>
            </a:r>
            <a:r>
              <a:rPr lang="en-US" sz="2000" dirty="0">
                <a:latin typeface="Candara" panose="020E0502030303020204" pitchFamily="34" charset="0"/>
              </a:rPr>
              <a:t>is particularly </a:t>
            </a:r>
            <a:r>
              <a:rPr lang="en-US" sz="2000" dirty="0" smtClean="0">
                <a:latin typeface="Candara" panose="020E0502030303020204" pitchFamily="34" charset="0"/>
              </a:rPr>
              <a:t>lively during the parties called ´fiesta´.   </a:t>
            </a:r>
          </a:p>
          <a:p>
            <a:pPr lvl="1" algn="just"/>
            <a:endParaRPr lang="pl-PL" sz="2000" dirty="0">
              <a:latin typeface="Candara" panose="020E0502030303020204" pitchFamily="34" charset="0"/>
            </a:endParaRPr>
          </a:p>
          <a:p>
            <a:pPr marL="742950" lvl="1" indent="-285750" algn="just">
              <a:buFont typeface="Arial" panose="020B0604020202020204" pitchFamily="34" charset="0"/>
              <a:buChar char="•"/>
            </a:pPr>
            <a:r>
              <a:rPr lang="en-US" sz="2000" dirty="0">
                <a:latin typeface="Candara" panose="020E0502030303020204" pitchFamily="34" charset="0"/>
              </a:rPr>
              <a:t>On warm evenings, street bars and cafes </a:t>
            </a:r>
            <a:r>
              <a:rPr lang="en-US" sz="2000" dirty="0" smtClean="0">
                <a:latin typeface="Candara" panose="020E0502030303020204" pitchFamily="34" charset="0"/>
              </a:rPr>
              <a:t>are filled </a:t>
            </a:r>
            <a:r>
              <a:rPr lang="en-US" sz="2000" dirty="0">
                <a:latin typeface="Candara" panose="020E0502030303020204" pitchFamily="34" charset="0"/>
              </a:rPr>
              <a:t>with people who want to rest and relax.</a:t>
            </a:r>
          </a:p>
          <a:p>
            <a:pPr marL="742950" lvl="1" indent="-285750" algn="just">
              <a:buFont typeface="Arial" panose="020B0604020202020204" pitchFamily="34" charset="0"/>
              <a:buChar char="•"/>
            </a:pPr>
            <a:endParaRPr lang="en-US" sz="2000" dirty="0">
              <a:latin typeface="Candara" panose="020E0502030303020204" pitchFamily="34" charset="0"/>
            </a:endParaRPr>
          </a:p>
          <a:p>
            <a:pPr marL="800100" lvl="1" indent="-342900" algn="just">
              <a:buFont typeface="Arial" panose="020B0604020202020204" pitchFamily="34" charset="0"/>
              <a:buChar char="•"/>
            </a:pPr>
            <a:r>
              <a:rPr lang="en-CA" sz="2000" dirty="0" smtClean="0">
                <a:latin typeface="Candara" pitchFamily="34" charset="0"/>
                <a:cs typeface="Candara"/>
              </a:rPr>
              <a:t>Life in Spain goes </a:t>
            </a:r>
            <a:r>
              <a:rPr lang="en-GB" sz="2000" dirty="0" smtClean="0">
                <a:latin typeface="Candara" pitchFamily="34" charset="0"/>
                <a:cs typeface="Candara"/>
              </a:rPr>
              <a:t>slower </a:t>
            </a:r>
            <a:r>
              <a:rPr lang="en-GB" sz="2000" dirty="0">
                <a:latin typeface="Candara" pitchFamily="34" charset="0"/>
                <a:cs typeface="Candara"/>
              </a:rPr>
              <a:t>than </a:t>
            </a:r>
            <a:r>
              <a:rPr lang="en-GB" sz="2000" dirty="0" smtClean="0">
                <a:latin typeface="Candara" pitchFamily="34" charset="0"/>
                <a:cs typeface="Candara"/>
              </a:rPr>
              <a:t>in the </a:t>
            </a:r>
            <a:r>
              <a:rPr lang="en-GB" sz="2000" dirty="0">
                <a:latin typeface="Candara" pitchFamily="34" charset="0"/>
                <a:cs typeface="Candara"/>
              </a:rPr>
              <a:t>rest</a:t>
            </a:r>
            <a:r>
              <a:rPr lang="pl-PL" sz="2000" dirty="0">
                <a:latin typeface="Candara" pitchFamily="34" charset="0"/>
                <a:cs typeface="Candara"/>
              </a:rPr>
              <a:t> </a:t>
            </a:r>
            <a:r>
              <a:rPr lang="en-GB" sz="2000" dirty="0">
                <a:latin typeface="Candara" pitchFamily="34" charset="0"/>
                <a:cs typeface="Candara"/>
              </a:rPr>
              <a:t>of Europe, especially in the</a:t>
            </a:r>
            <a:r>
              <a:rPr lang="pl-PL" sz="2000" dirty="0">
                <a:latin typeface="Candara" pitchFamily="34" charset="0"/>
                <a:cs typeface="Candara"/>
              </a:rPr>
              <a:t> </a:t>
            </a:r>
            <a:r>
              <a:rPr lang="en-GB" sz="2000" dirty="0">
                <a:latin typeface="Candara" pitchFamily="34" charset="0"/>
                <a:cs typeface="Candara"/>
              </a:rPr>
              <a:t>south.</a:t>
            </a:r>
          </a:p>
          <a:p>
            <a:pPr marL="285750" indent="-285750">
              <a:buFont typeface="Arial" panose="020B0604020202020204" pitchFamily="34" charset="0"/>
              <a:buChar char="•"/>
            </a:pPr>
            <a:endParaRPr lang="pl-PL" sz="2000" dirty="0">
              <a:latin typeface="Candara" panose="020E0502030303020204" pitchFamily="34" charset="0"/>
            </a:endParaRPr>
          </a:p>
          <a:p>
            <a:pPr>
              <a:lnSpc>
                <a:spcPts val="2075"/>
              </a:lnSpc>
            </a:pPr>
            <a:r>
              <a:rPr lang="en-GB" sz="2000" dirty="0">
                <a:solidFill>
                  <a:srgbClr val="073D86"/>
                </a:solidFill>
                <a:latin typeface="Candara" pitchFamily="34" charset="0"/>
              </a:rPr>
              <a:t/>
            </a:r>
            <a:br>
              <a:rPr lang="en-GB" sz="2000" dirty="0">
                <a:solidFill>
                  <a:srgbClr val="073D86"/>
                </a:solidFill>
                <a:latin typeface="Candara" pitchFamily="34" charset="0"/>
              </a:rPr>
            </a:br>
            <a:endParaRPr lang="en-CA" sz="2000" dirty="0">
              <a:solidFill>
                <a:srgbClr val="073D86"/>
              </a:solidFill>
              <a:latin typeface="Candara" pitchFamily="34" charset="0"/>
            </a:endParaRPr>
          </a:p>
          <a:p>
            <a:pPr>
              <a:lnSpc>
                <a:spcPts val="2075"/>
              </a:lnSpc>
            </a:pPr>
            <a:endParaRPr lang="en-CA" sz="2000" dirty="0">
              <a:solidFill>
                <a:srgbClr val="000000"/>
              </a:solidFill>
              <a:latin typeface="Candara" panose="020E0502030303020204" pitchFamily="34" charset="0"/>
            </a:endParaRPr>
          </a:p>
          <a:p>
            <a:pPr>
              <a:buFont typeface="Arial" charset="0"/>
              <a:buChar char="•"/>
            </a:pPr>
            <a:endParaRPr lang="pl-PL" sz="2000" dirty="0">
              <a:latin typeface="Candara" panose="020E0502030303020204" pitchFamily="34" charset="0"/>
            </a:endParaRPr>
          </a:p>
          <a:p>
            <a:endParaRPr lang="pl-PL" sz="2000" dirty="0">
              <a:latin typeface="Candara" panose="020E0502030303020204" pitchFamily="34" charset="0"/>
            </a:endParaRPr>
          </a:p>
          <a:p>
            <a:pPr>
              <a:buFont typeface="Arial" charset="0"/>
              <a:buChar char="•"/>
            </a:pPr>
            <a:endParaRPr lang="pl-PL" sz="2000" dirty="0">
              <a:latin typeface="Candara" panose="020E0502030303020204" pitchFamily="34" charset="0"/>
            </a:endParaRPr>
          </a:p>
        </p:txBody>
      </p:sp>
      <p:pic>
        <p:nvPicPr>
          <p:cNvPr id="10248" name="Picture 1"/>
          <p:cNvPicPr>
            <a:picLocks noChangeAspect="1"/>
          </p:cNvPicPr>
          <p:nvPr/>
        </p:nvPicPr>
        <p:blipFill>
          <a:blip r:embed="rId2" cstate="print"/>
          <a:srcRect/>
          <a:stretch>
            <a:fillRect/>
          </a:stretch>
        </p:blipFill>
        <p:spPr bwMode="auto">
          <a:xfrm>
            <a:off x="796935" y="2276872"/>
            <a:ext cx="3892173" cy="259169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8 Imagen" descr="EU flag-Erasmus+_vect_POS.jpg"/>
          <p:cNvPicPr>
            <a:picLocks noChangeAspect="1"/>
          </p:cNvPicPr>
          <p:nvPr/>
        </p:nvPicPr>
        <p:blipFill>
          <a:blip r:embed="rId3" cstate="print"/>
          <a:stretch>
            <a:fillRect/>
          </a:stretch>
        </p:blipFill>
        <p:spPr>
          <a:xfrm>
            <a:off x="6766177" y="1047891"/>
            <a:ext cx="2268000" cy="647835"/>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9642" y="126761"/>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535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1115616" y="548680"/>
            <a:ext cx="6192167" cy="646331"/>
          </a:xfrm>
          <a:prstGeom prst="rect">
            <a:avLst/>
          </a:prstGeom>
          <a:noFill/>
        </p:spPr>
        <p:txBody>
          <a:bodyPr wrap="square">
            <a:spAutoFit/>
          </a:bodyPr>
          <a:lstStyle/>
          <a:p>
            <a:pPr algn="ctr" fontAlgn="auto">
              <a:spcBef>
                <a:spcPts val="0"/>
              </a:spcBef>
              <a:spcAft>
                <a:spcPts val="0"/>
              </a:spcAft>
              <a:defRPr/>
            </a:pPr>
            <a:r>
              <a:rPr lang="en-US" sz="3600" b="1" dirty="0">
                <a:solidFill>
                  <a:srgbClr val="002060"/>
                </a:solidFill>
                <a:latin typeface="Candara" panose="020E0502030303020204" pitchFamily="34" charset="0"/>
              </a:rPr>
              <a:t>Siesta and silence at night</a:t>
            </a:r>
            <a:endParaRPr lang="es-ES" sz="3600" b="1" dirty="0">
              <a:solidFill>
                <a:srgbClr val="002060"/>
              </a:solidFill>
              <a:latin typeface="Candara" panose="020E0502030303020204" pitchFamily="34" charset="0"/>
              <a:cs typeface="+mn-cs"/>
            </a:endParaRPr>
          </a:p>
        </p:txBody>
      </p:sp>
      <p:sp>
        <p:nvSpPr>
          <p:cNvPr id="20487" name="TextBox 3"/>
          <p:cNvSpPr txBox="1">
            <a:spLocks noChangeArrowheads="1"/>
          </p:cNvSpPr>
          <p:nvPr/>
        </p:nvSpPr>
        <p:spPr bwMode="auto">
          <a:xfrm>
            <a:off x="971600" y="1988840"/>
            <a:ext cx="5832127" cy="369332"/>
          </a:xfrm>
          <a:prstGeom prst="rect">
            <a:avLst/>
          </a:prstGeom>
          <a:noFill/>
          <a:ln w="9525">
            <a:noFill/>
            <a:miter lim="800000"/>
            <a:headEnd/>
            <a:tailEnd/>
          </a:ln>
        </p:spPr>
        <p:txBody>
          <a:bodyPr wrap="square">
            <a:spAutoFit/>
          </a:bodyPr>
          <a:lstStyle/>
          <a:p>
            <a:pPr marL="285750" indent="-285750">
              <a:buFont typeface="Arial" charset="0"/>
              <a:buChar char="•"/>
            </a:pPr>
            <a:endParaRPr lang="pl-PL">
              <a:latin typeface="Calibri" pitchFamily="34" charset="0"/>
            </a:endParaRPr>
          </a:p>
        </p:txBody>
      </p:sp>
      <p:sp>
        <p:nvSpPr>
          <p:cNvPr id="20488" name="TextBox 1"/>
          <p:cNvSpPr txBox="1">
            <a:spLocks noChangeArrowheads="1"/>
          </p:cNvSpPr>
          <p:nvPr/>
        </p:nvSpPr>
        <p:spPr bwMode="auto">
          <a:xfrm>
            <a:off x="3980741" y="1772816"/>
            <a:ext cx="4983747" cy="4801314"/>
          </a:xfrm>
          <a:prstGeom prst="rect">
            <a:avLst/>
          </a:prstGeom>
          <a:noFill/>
          <a:ln w="9525">
            <a:noFill/>
            <a:miter lim="800000"/>
            <a:headEnd/>
            <a:tailEnd/>
          </a:ln>
        </p:spPr>
        <p:txBody>
          <a:bodyPr wrap="square">
            <a:spAutoFit/>
          </a:bodyPr>
          <a:lstStyle/>
          <a:p>
            <a:pPr algn="just">
              <a:buFont typeface="Arial" pitchFamily="34" charset="0"/>
              <a:buChar char="•"/>
            </a:pPr>
            <a:endParaRPr lang="pl-PL" dirty="0">
              <a:latin typeface="Candara" panose="020E0502030303020204" pitchFamily="34" charset="0"/>
            </a:endParaRPr>
          </a:p>
          <a:p>
            <a:pPr marL="342900" indent="-342900" algn="just">
              <a:buFont typeface="Arial" panose="020B0604020202020204" pitchFamily="34" charset="0"/>
              <a:buChar char="•"/>
            </a:pPr>
            <a:r>
              <a:rPr lang="en-US" dirty="0">
                <a:latin typeface="Candara" panose="020E0502030303020204" pitchFamily="34" charset="0"/>
              </a:rPr>
              <a:t>According to Spanish law, the hours of silence are between 2 p.m. a 5 p.m. and between </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11 </a:t>
            </a:r>
            <a:r>
              <a:rPr lang="en-US" dirty="0">
                <a:latin typeface="Candara" panose="020E0502030303020204" pitchFamily="34" charset="0"/>
              </a:rPr>
              <a:t>p.m. and 8 a.m.</a:t>
            </a:r>
          </a:p>
          <a:p>
            <a:pPr marL="342900" indent="-342900" algn="just">
              <a:buFont typeface="Arial" panose="020B0604020202020204" pitchFamily="34" charset="0"/>
              <a:buChar char="•"/>
            </a:pPr>
            <a:endParaRPr lang="en-US" dirty="0">
              <a:latin typeface="Candara" panose="020E0502030303020204" pitchFamily="34" charset="0"/>
            </a:endParaRPr>
          </a:p>
          <a:p>
            <a:pPr marL="342900" indent="-342900" algn="just">
              <a:buFont typeface="Arial" panose="020B0604020202020204" pitchFamily="34" charset="0"/>
              <a:buChar char="•"/>
            </a:pPr>
            <a:r>
              <a:rPr lang="en-US" dirty="0">
                <a:latin typeface="Candara" panose="020E0502030303020204" pitchFamily="34" charset="0"/>
              </a:rPr>
              <a:t>In cases of non-observance of hours of silence, </a:t>
            </a:r>
            <a:r>
              <a:rPr lang="en-US" dirty="0" err="1" smtClean="0">
                <a:latin typeface="Candara" panose="020E0502030303020204" pitchFamily="34" charset="0"/>
              </a:rPr>
              <a:t>neighbours</a:t>
            </a:r>
            <a:r>
              <a:rPr lang="en-US" dirty="0" smtClean="0">
                <a:latin typeface="Candara" panose="020E0502030303020204" pitchFamily="34" charset="0"/>
              </a:rPr>
              <a:t> </a:t>
            </a:r>
            <a:r>
              <a:rPr lang="en-US" dirty="0">
                <a:latin typeface="Candara" panose="020E0502030303020204" pitchFamily="34" charset="0"/>
              </a:rPr>
              <a:t>can call the police to intervene.</a:t>
            </a:r>
          </a:p>
          <a:p>
            <a:pPr marL="342900" indent="-342900" algn="just">
              <a:buFont typeface="Arial" panose="020B0604020202020204" pitchFamily="34" charset="0"/>
              <a:buChar char="•"/>
            </a:pPr>
            <a:endParaRPr lang="en-US" dirty="0">
              <a:latin typeface="Candara" panose="020E0502030303020204" pitchFamily="34" charset="0"/>
            </a:endParaRPr>
          </a:p>
          <a:p>
            <a:pPr marL="342900" indent="-342900" algn="just">
              <a:buFont typeface="Arial" panose="020B0604020202020204" pitchFamily="34" charset="0"/>
              <a:buChar char="•"/>
            </a:pPr>
            <a:r>
              <a:rPr lang="en-US" dirty="0">
                <a:latin typeface="Candara" panose="020E0502030303020204" pitchFamily="34" charset="0"/>
              </a:rPr>
              <a:t>A police call means a fine of </a:t>
            </a:r>
            <a:r>
              <a:rPr lang="en-US" dirty="0" smtClean="0">
                <a:latin typeface="Candara" panose="020E0502030303020204" pitchFamily="34" charset="0"/>
              </a:rPr>
              <a:t>€ 600 </a:t>
            </a:r>
            <a:r>
              <a:rPr lang="en-US" dirty="0">
                <a:latin typeface="Candara" panose="020E0502030303020204" pitchFamily="34" charset="0"/>
              </a:rPr>
              <a:t>to € 12,000.</a:t>
            </a:r>
          </a:p>
          <a:p>
            <a:pPr marL="342900" indent="-342900" algn="just">
              <a:buFont typeface="Arial" panose="020B0604020202020204" pitchFamily="34" charset="0"/>
              <a:buChar char="•"/>
            </a:pPr>
            <a:endParaRPr lang="en-US" dirty="0">
              <a:latin typeface="Candara" panose="020E0502030303020204" pitchFamily="34" charset="0"/>
            </a:endParaRPr>
          </a:p>
          <a:p>
            <a:pPr marL="342900" indent="-342900" algn="just">
              <a:buFont typeface="Arial" panose="020B0604020202020204" pitchFamily="34" charset="0"/>
              <a:buChar char="•"/>
            </a:pPr>
            <a:r>
              <a:rPr lang="en-US" dirty="0">
                <a:latin typeface="Candara" panose="020E0502030303020204" pitchFamily="34" charset="0"/>
              </a:rPr>
              <a:t>Please respect the hours of silence </a:t>
            </a:r>
            <a:r>
              <a:rPr lang="en-US" dirty="0" smtClean="0">
                <a:latin typeface="Candara" panose="020E0502030303020204" pitchFamily="34" charset="0"/>
              </a:rPr>
              <a:t>and do </a:t>
            </a:r>
            <a:r>
              <a:rPr lang="en-US" dirty="0">
                <a:latin typeface="Candara" panose="020E0502030303020204" pitchFamily="34" charset="0"/>
              </a:rPr>
              <a:t>not make </a:t>
            </a:r>
            <a:r>
              <a:rPr lang="en-US" dirty="0" smtClean="0">
                <a:latin typeface="Candara" panose="020E0502030303020204" pitchFamily="34" charset="0"/>
              </a:rPr>
              <a:t>a noise</a:t>
            </a:r>
            <a:r>
              <a:rPr lang="en-US" dirty="0">
                <a:latin typeface="Candara" panose="020E0502030303020204" pitchFamily="34" charset="0"/>
              </a:rPr>
              <a:t>.</a:t>
            </a:r>
          </a:p>
          <a:p>
            <a:pPr marL="342900" indent="-342900" algn="just">
              <a:buFont typeface="Arial" panose="020B0604020202020204" pitchFamily="34" charset="0"/>
              <a:buChar char="•"/>
            </a:pPr>
            <a:endParaRPr lang="pl-PL" dirty="0">
              <a:latin typeface="Candara" panose="020E0502030303020204" pitchFamily="34" charset="0"/>
            </a:endParaRPr>
          </a:p>
          <a:p>
            <a:pPr marL="342900" indent="-342900" algn="just">
              <a:buFont typeface="Arial" panose="020B0604020202020204" pitchFamily="34" charset="0"/>
              <a:buChar char="•"/>
            </a:pPr>
            <a:r>
              <a:rPr lang="en-US" dirty="0">
                <a:latin typeface="Candara" panose="020E0502030303020204" pitchFamily="34" charset="0"/>
              </a:rPr>
              <a:t>In </a:t>
            </a:r>
            <a:r>
              <a:rPr lang="en-US" dirty="0" smtClean="0">
                <a:latin typeface="Candara" panose="020E0502030303020204" pitchFamily="34" charset="0"/>
              </a:rPr>
              <a:t>case of </a:t>
            </a:r>
            <a:r>
              <a:rPr lang="en-US" dirty="0">
                <a:latin typeface="Candara" panose="020E0502030303020204" pitchFamily="34" charset="0"/>
              </a:rPr>
              <a:t>police intervention, participants who do not follow the rules will be </a:t>
            </a:r>
            <a:r>
              <a:rPr lang="en-US" dirty="0" smtClean="0">
                <a:latin typeface="Candara" panose="020E0502030303020204" pitchFamily="34" charset="0"/>
              </a:rPr>
              <a:t>checked out from the place of </a:t>
            </a:r>
            <a:r>
              <a:rPr lang="en-US" dirty="0" err="1" smtClean="0">
                <a:latin typeface="Candara" panose="020E0502030303020204" pitchFamily="34" charset="0"/>
              </a:rPr>
              <a:t>accommodiation</a:t>
            </a:r>
            <a:r>
              <a:rPr lang="en-US" dirty="0" smtClean="0">
                <a:latin typeface="Candara" panose="020E0502030303020204" pitchFamily="34" charset="0"/>
              </a:rPr>
              <a:t>. </a:t>
            </a:r>
            <a:endParaRPr lang="pl-PL" dirty="0">
              <a:latin typeface="Candara" panose="020E0502030303020204" pitchFamily="34" charset="0"/>
            </a:endParaRPr>
          </a:p>
        </p:txBody>
      </p:sp>
      <p:pic>
        <p:nvPicPr>
          <p:cNvPr id="13" name="12 Imagen" descr="EU flag-Erasmus+_vect_POS.jpg"/>
          <p:cNvPicPr>
            <a:picLocks noChangeAspect="1"/>
          </p:cNvPicPr>
          <p:nvPr/>
        </p:nvPicPr>
        <p:blipFill>
          <a:blip r:embed="rId2" cstate="print"/>
          <a:stretch>
            <a:fillRect/>
          </a:stretch>
        </p:blipFill>
        <p:spPr>
          <a:xfrm>
            <a:off x="6876000" y="1195011"/>
            <a:ext cx="2268000" cy="647835"/>
          </a:xfrm>
          <a:prstGeom prst="rect">
            <a:avLst/>
          </a:prstGeo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642" y="178069"/>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26" y="2358172"/>
            <a:ext cx="3219215" cy="2510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06917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973138" y="304582"/>
            <a:ext cx="5975350" cy="615553"/>
          </a:xfrm>
          <a:prstGeom prst="rect">
            <a:avLst/>
          </a:prstGeom>
          <a:noFill/>
        </p:spPr>
        <p:txBody>
          <a:bodyPr>
            <a:spAutoFit/>
          </a:bodyPr>
          <a:lstStyle/>
          <a:p>
            <a:pPr algn="ctr" fontAlgn="auto">
              <a:spcBef>
                <a:spcPts val="0"/>
              </a:spcBef>
              <a:spcAft>
                <a:spcPts val="0"/>
              </a:spcAft>
              <a:defRPr/>
            </a:pPr>
            <a:r>
              <a:rPr lang="es-ES" sz="3400" b="1" dirty="0" err="1" smtClean="0">
                <a:solidFill>
                  <a:srgbClr val="002060"/>
                </a:solidFill>
                <a:latin typeface="Candara" panose="020E0502030303020204" pitchFamily="34" charset="0"/>
                <a:cs typeface="+mn-cs"/>
              </a:rPr>
              <a:t>What</a:t>
            </a:r>
            <a:r>
              <a:rPr lang="es-ES" sz="3400" b="1" dirty="0" smtClean="0">
                <a:solidFill>
                  <a:srgbClr val="002060"/>
                </a:solidFill>
                <a:latin typeface="Candara" panose="020E0502030303020204" pitchFamily="34" charset="0"/>
                <a:cs typeface="+mn-cs"/>
              </a:rPr>
              <a:t> </a:t>
            </a:r>
            <a:r>
              <a:rPr lang="es-ES" sz="3400" b="1" dirty="0" err="1" smtClean="0">
                <a:solidFill>
                  <a:srgbClr val="002060"/>
                </a:solidFill>
                <a:latin typeface="Candara" panose="020E0502030303020204" pitchFamily="34" charset="0"/>
                <a:cs typeface="+mn-cs"/>
              </a:rPr>
              <a:t>should</a:t>
            </a:r>
            <a:r>
              <a:rPr lang="es-ES" sz="3400" b="1" dirty="0" smtClean="0">
                <a:solidFill>
                  <a:srgbClr val="002060"/>
                </a:solidFill>
                <a:latin typeface="Candara" panose="020E0502030303020204" pitchFamily="34" charset="0"/>
                <a:cs typeface="+mn-cs"/>
              </a:rPr>
              <a:t> I </a:t>
            </a:r>
            <a:r>
              <a:rPr lang="es-ES" sz="3400" b="1" dirty="0" err="1" smtClean="0">
                <a:solidFill>
                  <a:srgbClr val="002060"/>
                </a:solidFill>
                <a:latin typeface="Candara" panose="020E0502030303020204" pitchFamily="34" charset="0"/>
                <a:cs typeface="+mn-cs"/>
              </a:rPr>
              <a:t>bring</a:t>
            </a:r>
            <a:r>
              <a:rPr lang="pl-PL" sz="3400" b="1" dirty="0">
                <a:solidFill>
                  <a:srgbClr val="002060"/>
                </a:solidFill>
                <a:latin typeface="Candara" panose="020E0502030303020204" pitchFamily="34" charset="0"/>
              </a:rPr>
              <a:t>?</a:t>
            </a:r>
            <a:endParaRPr lang="es-ES" sz="3400" b="1" dirty="0">
              <a:solidFill>
                <a:srgbClr val="002060"/>
              </a:solidFill>
              <a:latin typeface="Candara" panose="020E0502030303020204" pitchFamily="34" charset="0"/>
              <a:cs typeface="+mn-cs"/>
            </a:endParaRPr>
          </a:p>
        </p:txBody>
      </p:sp>
      <p:sp>
        <p:nvSpPr>
          <p:cNvPr id="11271"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2" name="TextBox 1"/>
          <p:cNvSpPr txBox="1"/>
          <p:nvPr/>
        </p:nvSpPr>
        <p:spPr>
          <a:xfrm>
            <a:off x="1036832" y="1394600"/>
            <a:ext cx="5184775" cy="6555641"/>
          </a:xfrm>
          <a:prstGeom prst="rect">
            <a:avLst/>
          </a:prstGeom>
          <a:noFill/>
        </p:spPr>
        <p:txBody>
          <a:bodyPr>
            <a:spAutoFit/>
          </a:bodyPr>
          <a:lstStyle/>
          <a:p>
            <a:pPr algn="just"/>
            <a:r>
              <a:rPr lang="pl-PL" sz="2000" dirty="0">
                <a:latin typeface="Candara" panose="020E0502030303020204" pitchFamily="34" charset="0"/>
              </a:rPr>
              <a:t>In the summer period</a:t>
            </a:r>
            <a:r>
              <a:rPr lang="pl-PL"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pl-PL" sz="2000" dirty="0" smtClean="0">
                <a:latin typeface="Candara" panose="020E0502030303020204" pitchFamily="34" charset="0"/>
              </a:rPr>
              <a:t>Light</a:t>
            </a:r>
            <a:r>
              <a:rPr lang="es-ES" sz="2000" dirty="0" smtClean="0">
                <a:latin typeface="Candara" panose="020E0502030303020204" pitchFamily="34" charset="0"/>
              </a:rPr>
              <a:t>, </a:t>
            </a:r>
            <a:r>
              <a:rPr lang="es-ES" sz="2000" dirty="0" err="1" smtClean="0">
                <a:latin typeface="Candara" panose="020E0502030303020204" pitchFamily="34" charset="0"/>
              </a:rPr>
              <a:t>airy</a:t>
            </a:r>
            <a:r>
              <a:rPr lang="pl-PL" sz="2000" dirty="0" smtClean="0">
                <a:latin typeface="Candara" panose="020E0502030303020204" pitchFamily="34" charset="0"/>
              </a:rPr>
              <a:t> clothing</a:t>
            </a:r>
            <a:r>
              <a:rPr lang="es-ES" sz="2000" dirty="0" smtClean="0">
                <a:latin typeface="Candara" panose="020E0502030303020204" pitchFamily="34" charset="0"/>
              </a:rPr>
              <a:t>,</a:t>
            </a:r>
          </a:p>
          <a:p>
            <a:pPr marL="285750" indent="-285750" algn="just">
              <a:buFont typeface="Arial" panose="020B0604020202020204" pitchFamily="34" charset="0"/>
              <a:buChar char="•"/>
            </a:pPr>
            <a:r>
              <a:rPr lang="es-ES" sz="2000" dirty="0" err="1" smtClean="0">
                <a:latin typeface="Candara" panose="020E0502030303020204" pitchFamily="34" charset="0"/>
              </a:rPr>
              <a:t>Flip-flops</a:t>
            </a:r>
            <a:r>
              <a:rPr lang="es-ES" sz="2000" dirty="0" smtClean="0">
                <a:latin typeface="Candara" panose="020E0502030303020204" pitchFamily="34" charset="0"/>
              </a:rPr>
              <a:t> </a:t>
            </a:r>
            <a:r>
              <a:rPr lang="es-ES" sz="2000" dirty="0" err="1" smtClean="0">
                <a:latin typeface="Candara" panose="020E0502030303020204" pitchFamily="34" charset="0"/>
              </a:rPr>
              <a:t>for</a:t>
            </a:r>
            <a:r>
              <a:rPr lang="es-ES" sz="2000" dirty="0" smtClean="0">
                <a:latin typeface="Candara" panose="020E0502030303020204" pitchFamily="34" charset="0"/>
              </a:rPr>
              <a:t> </a:t>
            </a:r>
            <a:r>
              <a:rPr lang="es-ES" sz="2000" dirty="0" err="1" smtClean="0">
                <a:latin typeface="Candara" panose="020E0502030303020204" pitchFamily="34" charset="0"/>
              </a:rPr>
              <a:t>the</a:t>
            </a:r>
            <a:r>
              <a:rPr lang="es-ES" sz="2000" dirty="0" smtClean="0">
                <a:latin typeface="Candara" panose="020E0502030303020204" pitchFamily="34" charset="0"/>
              </a:rPr>
              <a:t> </a:t>
            </a:r>
            <a:r>
              <a:rPr lang="es-ES" sz="2000" dirty="0" err="1" smtClean="0">
                <a:latin typeface="Candara" panose="020E0502030303020204" pitchFamily="34" charset="0"/>
              </a:rPr>
              <a:t>swimming</a:t>
            </a:r>
            <a:r>
              <a:rPr lang="es-ES" sz="2000" dirty="0" smtClean="0">
                <a:latin typeface="Candara" panose="020E0502030303020204" pitchFamily="34" charset="0"/>
              </a:rPr>
              <a:t> pool and to </a:t>
            </a:r>
            <a:r>
              <a:rPr lang="es-ES" sz="2000" dirty="0" err="1" smtClean="0">
                <a:latin typeface="Candara" panose="020E0502030303020204" pitchFamily="34" charset="0"/>
              </a:rPr>
              <a:t>walk</a:t>
            </a:r>
            <a:r>
              <a:rPr lang="es-ES" sz="2000" dirty="0" smtClean="0">
                <a:latin typeface="Candara" panose="020E0502030303020204" pitchFamily="34" charset="0"/>
              </a:rPr>
              <a:t> </a:t>
            </a:r>
            <a:r>
              <a:rPr lang="es-ES" sz="2000" dirty="0" err="1" smtClean="0">
                <a:latin typeface="Candara" panose="020E0502030303020204" pitchFamily="34" charset="0"/>
              </a:rPr>
              <a:t>over</a:t>
            </a:r>
            <a:r>
              <a:rPr lang="es-ES" sz="2000" dirty="0" smtClean="0">
                <a:latin typeface="Candara" panose="020E0502030303020204" pitchFamily="34" charset="0"/>
              </a:rPr>
              <a:t> </a:t>
            </a:r>
            <a:r>
              <a:rPr lang="es-ES" sz="2000" dirty="0" err="1" smtClean="0">
                <a:latin typeface="Candara" panose="020E0502030303020204" pitchFamily="34" charset="0"/>
              </a:rPr>
              <a:t>the</a:t>
            </a:r>
            <a:r>
              <a:rPr lang="es-ES" sz="2000" dirty="0" smtClean="0">
                <a:latin typeface="Candara" panose="020E0502030303020204" pitchFamily="34" charset="0"/>
              </a:rPr>
              <a:t> </a:t>
            </a:r>
            <a:r>
              <a:rPr lang="es-ES" sz="2000" dirty="0" err="1" smtClean="0">
                <a:latin typeface="Candara" panose="020E0502030303020204" pitchFamily="34" charset="0"/>
              </a:rPr>
              <a:t>residence</a:t>
            </a:r>
            <a:r>
              <a:rPr lang="es-ES"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pl-PL" sz="2000" dirty="0">
                <a:latin typeface="Candara" panose="020E0502030303020204" pitchFamily="34" charset="0"/>
              </a:rPr>
              <a:t>suncream with a high SPF (Sun Protetcion Factor</a:t>
            </a:r>
            <a:r>
              <a:rPr lang="pl-PL" sz="2000" dirty="0" smtClean="0">
                <a:latin typeface="Candara" panose="020E0502030303020204" pitchFamily="34" charset="0"/>
              </a:rPr>
              <a:t>)</a:t>
            </a:r>
            <a:r>
              <a:rPr lang="es-ES"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pl-PL" sz="2000" dirty="0">
                <a:latin typeface="Candara" panose="020E0502030303020204" pitchFamily="34" charset="0"/>
              </a:rPr>
              <a:t>beach </a:t>
            </a:r>
            <a:r>
              <a:rPr lang="pl-PL" sz="2000" dirty="0" smtClean="0">
                <a:latin typeface="Candara" panose="020E0502030303020204" pitchFamily="34" charset="0"/>
              </a:rPr>
              <a:t>towel</a:t>
            </a:r>
            <a:r>
              <a:rPr lang="es-ES"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es-ES" sz="2000" dirty="0">
                <a:latin typeface="Candara" panose="020E0502030303020204" pitchFamily="34" charset="0"/>
              </a:rPr>
              <a:t>h</a:t>
            </a:r>
            <a:r>
              <a:rPr lang="pl-PL" sz="2000" dirty="0" smtClean="0">
                <a:latin typeface="Candara" panose="020E0502030303020204" pitchFamily="34" charset="0"/>
              </a:rPr>
              <a:t>at</a:t>
            </a:r>
            <a:r>
              <a:rPr lang="es-ES" sz="2000" dirty="0" smtClean="0">
                <a:latin typeface="Candara" panose="020E0502030303020204" pitchFamily="34" charset="0"/>
              </a:rPr>
              <a:t>/cap.</a:t>
            </a:r>
            <a:endParaRPr lang="pl-PL" sz="2000" dirty="0">
              <a:latin typeface="Candara" panose="020E0502030303020204" pitchFamily="34" charset="0"/>
            </a:endParaRPr>
          </a:p>
          <a:p>
            <a:pPr algn="just"/>
            <a:endParaRPr lang="pl-PL" sz="2000" dirty="0">
              <a:latin typeface="Candara" panose="020E0502030303020204" pitchFamily="34" charset="0"/>
            </a:endParaRPr>
          </a:p>
          <a:p>
            <a:pPr algn="just"/>
            <a:r>
              <a:rPr lang="pl-PL" sz="2000" dirty="0">
                <a:latin typeface="Candara" panose="020E0502030303020204" pitchFamily="34" charset="0"/>
              </a:rPr>
              <a:t>In the winter period: </a:t>
            </a:r>
          </a:p>
          <a:p>
            <a:pPr marL="285750" indent="-285750" algn="just">
              <a:buFont typeface="Arial" panose="020B0604020202020204" pitchFamily="34" charset="0"/>
              <a:buChar char="•"/>
            </a:pPr>
            <a:r>
              <a:rPr lang="pl-PL" sz="2000" dirty="0">
                <a:latin typeface="Candara" panose="020E0502030303020204" pitchFamily="34" charset="0"/>
              </a:rPr>
              <a:t>warm </a:t>
            </a:r>
            <a:r>
              <a:rPr lang="pl-PL" sz="2000" dirty="0" smtClean="0">
                <a:latin typeface="Candara" panose="020E0502030303020204" pitchFamily="34" charset="0"/>
              </a:rPr>
              <a:t>clothing</a:t>
            </a:r>
            <a:r>
              <a:rPr lang="es-ES"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pl-PL" sz="2000" dirty="0">
                <a:latin typeface="Candara" panose="020E0502030303020204" pitchFamily="34" charset="0"/>
              </a:rPr>
              <a:t>long-sleveed warm </a:t>
            </a:r>
            <a:r>
              <a:rPr lang="pl-PL" sz="2000" dirty="0" smtClean="0">
                <a:latin typeface="Candara" panose="020E0502030303020204" pitchFamily="34" charset="0"/>
              </a:rPr>
              <a:t>pijamas</a:t>
            </a:r>
            <a:r>
              <a:rPr lang="es-ES"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pl-PL" sz="2000" dirty="0">
                <a:latin typeface="Candara" panose="020E0502030303020204" pitchFamily="34" charset="0"/>
              </a:rPr>
              <a:t>warm </a:t>
            </a:r>
            <a:r>
              <a:rPr lang="pl-PL" sz="2000" dirty="0" smtClean="0">
                <a:latin typeface="Candara" panose="020E0502030303020204" pitchFamily="34" charset="0"/>
              </a:rPr>
              <a:t>sl</a:t>
            </a:r>
            <a:r>
              <a:rPr lang="es-ES" sz="2000" dirty="0">
                <a:latin typeface="Candara" panose="020E0502030303020204" pitchFamily="34" charset="0"/>
              </a:rPr>
              <a:t>i</a:t>
            </a:r>
            <a:r>
              <a:rPr lang="pl-PL" sz="2000" dirty="0" smtClean="0">
                <a:latin typeface="Candara" panose="020E0502030303020204" pitchFamily="34" charset="0"/>
              </a:rPr>
              <a:t>p</a:t>
            </a:r>
            <a:r>
              <a:rPr lang="es-ES" sz="2000" dirty="0" smtClean="0">
                <a:latin typeface="Candara" panose="020E0502030303020204" pitchFamily="34" charset="0"/>
              </a:rPr>
              <a:t>p</a:t>
            </a:r>
            <a:r>
              <a:rPr lang="pl-PL" sz="2000" dirty="0" smtClean="0">
                <a:latin typeface="Candara" panose="020E0502030303020204" pitchFamily="34" charset="0"/>
              </a:rPr>
              <a:t>ers</a:t>
            </a:r>
            <a:r>
              <a:rPr lang="es-ES"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pl-PL" sz="2000" dirty="0">
                <a:latin typeface="Candara" panose="020E0502030303020204" pitchFamily="34" charset="0"/>
              </a:rPr>
              <a:t>warm </a:t>
            </a:r>
            <a:r>
              <a:rPr lang="es-ES" sz="2000" dirty="0" smtClean="0">
                <a:latin typeface="Candara" panose="020E0502030303020204" pitchFamily="34" charset="0"/>
              </a:rPr>
              <a:t>cup,</a:t>
            </a:r>
            <a:endParaRPr lang="pl-PL" sz="2000" dirty="0">
              <a:latin typeface="Candara" panose="020E0502030303020204" pitchFamily="34" charset="0"/>
            </a:endParaRPr>
          </a:p>
          <a:p>
            <a:pPr marL="285750" indent="-285750" algn="just">
              <a:buFont typeface="Arial" panose="020B0604020202020204" pitchFamily="34" charset="0"/>
              <a:buChar char="•"/>
            </a:pPr>
            <a:r>
              <a:rPr lang="es-ES" sz="2000" dirty="0">
                <a:latin typeface="Candara" panose="020E0502030303020204" pitchFamily="34" charset="0"/>
              </a:rPr>
              <a:t>s</a:t>
            </a:r>
            <a:r>
              <a:rPr lang="pl-PL" sz="2000" dirty="0" smtClean="0">
                <a:latin typeface="Candara" panose="020E0502030303020204" pitchFamily="34" charset="0"/>
              </a:rPr>
              <a:t>carf</a:t>
            </a:r>
            <a:r>
              <a:rPr lang="es-ES" sz="2000" dirty="0" smtClean="0">
                <a:latin typeface="Candara" panose="020E0502030303020204" pitchFamily="34" charset="0"/>
              </a:rPr>
              <a:t>,</a:t>
            </a:r>
            <a:r>
              <a:rPr lang="pl-PL" sz="2000" dirty="0" smtClean="0">
                <a:latin typeface="Candara" panose="020E0502030303020204" pitchFamily="34" charset="0"/>
              </a:rPr>
              <a:t> </a:t>
            </a:r>
            <a:endParaRPr lang="pl-PL" sz="2000" dirty="0">
              <a:latin typeface="Candara" panose="020E0502030303020204" pitchFamily="34" charset="0"/>
            </a:endParaRPr>
          </a:p>
          <a:p>
            <a:pPr marL="285750" indent="-285750" algn="just">
              <a:buFont typeface="Arial" panose="020B0604020202020204" pitchFamily="34" charset="0"/>
              <a:buChar char="•"/>
            </a:pPr>
            <a:r>
              <a:rPr lang="pl-PL" sz="2000" dirty="0">
                <a:latin typeface="Candara" panose="020E0502030303020204" pitchFamily="34" charset="0"/>
              </a:rPr>
              <a:t>warm coat or </a:t>
            </a:r>
            <a:r>
              <a:rPr lang="pl-PL" sz="2000" dirty="0" smtClean="0">
                <a:latin typeface="Candara" panose="020E0502030303020204" pitchFamily="34" charset="0"/>
              </a:rPr>
              <a:t>jacket</a:t>
            </a:r>
            <a:r>
              <a:rPr lang="es-ES" sz="2000" dirty="0" smtClean="0">
                <a:latin typeface="Candara" panose="020E0502030303020204" pitchFamily="34" charset="0"/>
              </a:rPr>
              <a:t>,</a:t>
            </a:r>
            <a:endParaRPr lang="pl-PL" sz="2000" dirty="0">
              <a:latin typeface="Candara" panose="020E0502030303020204" pitchFamily="34" charset="0"/>
            </a:endParaRPr>
          </a:p>
          <a:p>
            <a:pPr marL="285750" indent="-285750" algn="just">
              <a:buFont typeface="Arial" panose="020B0604020202020204" pitchFamily="34" charset="0"/>
              <a:buChar char="•"/>
            </a:pPr>
            <a:r>
              <a:rPr lang="es-ES" sz="2000" dirty="0">
                <a:latin typeface="Candara" panose="020E0502030303020204" pitchFamily="34" charset="0"/>
              </a:rPr>
              <a:t>u</a:t>
            </a:r>
            <a:r>
              <a:rPr lang="pl-PL" sz="2000" dirty="0" smtClean="0">
                <a:latin typeface="Candara" panose="020E0502030303020204" pitchFamily="34" charset="0"/>
              </a:rPr>
              <a:t>mbrella</a:t>
            </a:r>
            <a:r>
              <a:rPr lang="es-ES" sz="2000" dirty="0" smtClean="0">
                <a:latin typeface="Candara" panose="020E0502030303020204" pitchFamily="34" charset="0"/>
              </a:rPr>
              <a:t>.</a:t>
            </a:r>
            <a:endParaRPr lang="pl-PL" sz="2000" dirty="0">
              <a:latin typeface="Candara" panose="020E0502030303020204" pitchFamily="34" charset="0"/>
            </a:endParaRPr>
          </a:p>
          <a:p>
            <a:pPr fontAlgn="auto">
              <a:spcBef>
                <a:spcPts val="0"/>
              </a:spcBef>
              <a:spcAft>
                <a:spcPts val="0"/>
              </a:spcAft>
              <a:defRPr/>
            </a:pPr>
            <a:endParaRPr lang="pl-PL" sz="2000" dirty="0">
              <a:latin typeface="Candara" panose="020E0502030303020204" pitchFamily="34" charset="0"/>
            </a:endParaRPr>
          </a:p>
          <a:p>
            <a:pPr fontAlgn="auto">
              <a:spcBef>
                <a:spcPts val="0"/>
              </a:spcBef>
              <a:spcAft>
                <a:spcPts val="0"/>
              </a:spcAft>
              <a:defRPr/>
            </a:pPr>
            <a:endParaRPr lang="pl-PL" sz="2000" dirty="0">
              <a:latin typeface="Candara" panose="020E0502030303020204" pitchFamily="34" charset="0"/>
            </a:endParaRPr>
          </a:p>
          <a:p>
            <a:pPr fontAlgn="auto">
              <a:spcBef>
                <a:spcPts val="0"/>
              </a:spcBef>
              <a:spcAft>
                <a:spcPts val="0"/>
              </a:spcAft>
              <a:defRPr/>
            </a:pPr>
            <a:endParaRPr lang="pl-PL" sz="2000" dirty="0">
              <a:latin typeface="Candara" panose="020E0502030303020204" pitchFamily="34" charset="0"/>
            </a:endParaRPr>
          </a:p>
          <a:p>
            <a:pPr fontAlgn="auto">
              <a:spcBef>
                <a:spcPts val="0"/>
              </a:spcBef>
              <a:spcAft>
                <a:spcPts val="0"/>
              </a:spcAft>
              <a:defRPr/>
            </a:pPr>
            <a:r>
              <a:rPr lang="pl-PL" sz="2000" dirty="0">
                <a:latin typeface="Candara" panose="020E0502030303020204" pitchFamily="34" charset="0"/>
              </a:rPr>
              <a:t> </a:t>
            </a:r>
            <a:endParaRPr lang="en-GB" sz="2000" dirty="0">
              <a:latin typeface="Candara" panose="020E0502030303020204" pitchFamily="34" charset="0"/>
            </a:endParaRPr>
          </a:p>
        </p:txBody>
      </p:sp>
      <p:pic>
        <p:nvPicPr>
          <p:cNvPr id="1127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6510532" y="2196864"/>
            <a:ext cx="2109389" cy="3009326"/>
          </a:xfrm>
          <a:prstGeom prst="rect">
            <a:avLst/>
          </a:prstGeom>
          <a:noFill/>
          <a:ln w="9525">
            <a:noFill/>
            <a:miter lim="800000"/>
            <a:headEnd/>
            <a:tailEnd/>
          </a:ln>
        </p:spPr>
      </p:pic>
      <p:pic>
        <p:nvPicPr>
          <p:cNvPr id="10" name="9 Imagen" descr="EU flag-Erasmus+_vect_POS.jpg"/>
          <p:cNvPicPr>
            <a:picLocks noChangeAspect="1"/>
          </p:cNvPicPr>
          <p:nvPr/>
        </p:nvPicPr>
        <p:blipFill>
          <a:blip r:embed="rId4" cstate="print"/>
          <a:stretch>
            <a:fillRect/>
          </a:stretch>
        </p:blipFill>
        <p:spPr>
          <a:xfrm>
            <a:off x="6876000" y="1052736"/>
            <a:ext cx="2268000" cy="647835"/>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4848"/>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827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979711" y="730322"/>
            <a:ext cx="5976937" cy="646331"/>
          </a:xfrm>
          <a:prstGeom prst="rect">
            <a:avLst/>
          </a:prstGeom>
          <a:noFill/>
        </p:spPr>
        <p:txBody>
          <a:bodyPr>
            <a:spAutoFit/>
          </a:bodyPr>
          <a:lstStyle/>
          <a:p>
            <a:pPr algn="ctr"/>
            <a:r>
              <a:rPr lang="pl-PL" sz="3600" b="1" dirty="0">
                <a:solidFill>
                  <a:srgbClr val="002060"/>
                </a:solidFill>
                <a:latin typeface="Candara" panose="020E0502030303020204" pitchFamily="34" charset="0"/>
              </a:rPr>
              <a:t>What else will I need? </a:t>
            </a:r>
            <a:r>
              <a:rPr lang="es-ES" sz="3600" b="1" dirty="0">
                <a:solidFill>
                  <a:srgbClr val="002060"/>
                </a:solidFill>
                <a:latin typeface="Candara" panose="020E0502030303020204" pitchFamily="34" charset="0"/>
              </a:rPr>
              <a:t> </a:t>
            </a:r>
          </a:p>
        </p:txBody>
      </p:sp>
      <p:sp>
        <p:nvSpPr>
          <p:cNvPr id="5" name="TextBox 4"/>
          <p:cNvSpPr txBox="1"/>
          <p:nvPr/>
        </p:nvSpPr>
        <p:spPr>
          <a:xfrm>
            <a:off x="791369" y="1772816"/>
            <a:ext cx="5976937" cy="4708981"/>
          </a:xfrm>
          <a:prstGeom prst="rect">
            <a:avLst/>
          </a:prstGeom>
          <a:noFill/>
        </p:spPr>
        <p:txBody>
          <a:bodyPr>
            <a:spAutoFit/>
          </a:bodyPr>
          <a:lstStyle/>
          <a:p>
            <a:pPr marL="285750" lvl="0" indent="-285750" algn="just">
              <a:buFont typeface="Arial" panose="020B0604020202020204" pitchFamily="34" charset="0"/>
              <a:buChar char="•"/>
            </a:pPr>
            <a:r>
              <a:rPr lang="es-ES" sz="2000" dirty="0" smtClean="0">
                <a:latin typeface="Candara" panose="020E0502030303020204" pitchFamily="34" charset="0"/>
              </a:rPr>
              <a:t>Laptop</a:t>
            </a:r>
            <a:r>
              <a:rPr lang="pl-PL" sz="2000" dirty="0" smtClean="0">
                <a:latin typeface="Candara" panose="020E0502030303020204" pitchFamily="34" charset="0"/>
              </a:rPr>
              <a:t> or tablet</a:t>
            </a:r>
            <a:endParaRPr lang="en-GB" sz="2000" dirty="0">
              <a:latin typeface="Candara" panose="020E0502030303020204" pitchFamily="34" charset="0"/>
            </a:endParaRPr>
          </a:p>
          <a:p>
            <a:pPr algn="just"/>
            <a:r>
              <a:rPr lang="en-GB" sz="2000" dirty="0" smtClean="0">
                <a:latin typeface="Candara" panose="020E0502030303020204" pitchFamily="34" charset="0"/>
              </a:rPr>
              <a:t>As </a:t>
            </a:r>
            <a:r>
              <a:rPr lang="en-GB" sz="2000" dirty="0">
                <a:latin typeface="Candara" panose="020E0502030303020204" pitchFamily="34" charset="0"/>
              </a:rPr>
              <a:t>all of our accommodation </a:t>
            </a:r>
            <a:r>
              <a:rPr lang="en-GB" sz="2000" dirty="0" smtClean="0">
                <a:latin typeface="Candara" panose="020E0502030303020204" pitchFamily="34" charset="0"/>
              </a:rPr>
              <a:t>have </a:t>
            </a:r>
            <a:r>
              <a:rPr lang="en-GB" sz="2000" dirty="0">
                <a:latin typeface="Candara" panose="020E0502030303020204" pitchFamily="34" charset="0"/>
              </a:rPr>
              <a:t>an access </a:t>
            </a:r>
            <a:r>
              <a:rPr lang="en-GB" sz="2000" dirty="0" smtClean="0">
                <a:latin typeface="Candara" panose="020E0502030303020204" pitchFamily="34" charset="0"/>
              </a:rPr>
              <a:t>to Internet, it is a good idea to </a:t>
            </a:r>
            <a:r>
              <a:rPr lang="en-GB" sz="2000" dirty="0">
                <a:latin typeface="Candara" panose="020E0502030303020204" pitchFamily="34" charset="0"/>
              </a:rPr>
              <a:t>bring </a:t>
            </a:r>
            <a:r>
              <a:rPr lang="en-GB" sz="2000" dirty="0" smtClean="0">
                <a:latin typeface="Candara" panose="020E0502030303020204" pitchFamily="34" charset="0"/>
              </a:rPr>
              <a:t>your own laptop</a:t>
            </a:r>
            <a:r>
              <a:rPr lang="pl-PL" sz="2000" dirty="0" smtClean="0">
                <a:latin typeface="Candara" panose="020E0502030303020204" pitchFamily="34" charset="0"/>
              </a:rPr>
              <a:t> or tablet</a:t>
            </a:r>
            <a:r>
              <a:rPr lang="en-GB" sz="2000" dirty="0" smtClean="0">
                <a:latin typeface="Candara" panose="020E0502030303020204" pitchFamily="34" charset="0"/>
              </a:rPr>
              <a:t>.</a:t>
            </a:r>
            <a:endParaRPr lang="en-GB" sz="2000" dirty="0">
              <a:latin typeface="Candara" panose="020E0502030303020204" pitchFamily="34" charset="0"/>
            </a:endParaRPr>
          </a:p>
          <a:p>
            <a:pPr lvl="0" algn="just"/>
            <a:endParaRPr lang="pl-PL" sz="2000" dirty="0">
              <a:latin typeface="Candara" panose="020E0502030303020204" pitchFamily="34" charset="0"/>
            </a:endParaRPr>
          </a:p>
          <a:p>
            <a:pPr marL="285750" lvl="0" indent="-285750" algn="just">
              <a:buFont typeface="Arial" panose="020B0604020202020204" pitchFamily="34" charset="0"/>
              <a:buChar char="•"/>
            </a:pPr>
            <a:r>
              <a:rPr lang="pl-PL" sz="2000" dirty="0" smtClean="0">
                <a:latin typeface="Candara" panose="020E0502030303020204" pitchFamily="34" charset="0"/>
              </a:rPr>
              <a:t>A</a:t>
            </a:r>
            <a:r>
              <a:rPr lang="es-ES" sz="2000" dirty="0" err="1" smtClean="0">
                <a:latin typeface="Candara" panose="020E0502030303020204" pitchFamily="34" charset="0"/>
              </a:rPr>
              <a:t>daptors</a:t>
            </a:r>
            <a:r>
              <a:rPr lang="es-ES" sz="2000" dirty="0" smtClean="0">
                <a:latin typeface="Candara" panose="020E0502030303020204" pitchFamily="34" charset="0"/>
              </a:rPr>
              <a:t> </a:t>
            </a:r>
          </a:p>
          <a:p>
            <a:pPr lvl="0" algn="just"/>
            <a:r>
              <a:rPr lang="en-GB" sz="2000" dirty="0" smtClean="0">
                <a:latin typeface="Candara" panose="020E0502030303020204" pitchFamily="34" charset="0"/>
              </a:rPr>
              <a:t>The </a:t>
            </a:r>
            <a:r>
              <a:rPr lang="en-GB" sz="2000" dirty="0">
                <a:latin typeface="Candara" panose="020E0502030303020204" pitchFamily="34" charset="0"/>
              </a:rPr>
              <a:t>UK &amp; Irish trainees can’t forget to bring adaptors with them for their plugs.</a:t>
            </a:r>
            <a:endParaRPr lang="pl-PL" sz="2000" dirty="0">
              <a:latin typeface="Candara" panose="020E0502030303020204" pitchFamily="34" charset="0"/>
            </a:endParaRPr>
          </a:p>
          <a:p>
            <a:pPr algn="just" fontAlgn="auto">
              <a:spcBef>
                <a:spcPts val="0"/>
              </a:spcBef>
              <a:spcAft>
                <a:spcPts val="0"/>
              </a:spcAft>
              <a:defRPr/>
            </a:pPr>
            <a:endParaRPr lang="pl-PL" sz="2000" dirty="0">
              <a:latin typeface="Candara" panose="020E0502030303020204" pitchFamily="34" charset="0"/>
            </a:endParaRPr>
          </a:p>
          <a:p>
            <a:pPr marL="285750" indent="-285750" algn="just" fontAlgn="auto">
              <a:spcBef>
                <a:spcPts val="0"/>
              </a:spcBef>
              <a:spcAft>
                <a:spcPts val="0"/>
              </a:spcAft>
              <a:buFont typeface="Arial" panose="020B0604020202020204" pitchFamily="34" charset="0"/>
              <a:buChar char="•"/>
              <a:defRPr/>
            </a:pPr>
            <a:r>
              <a:rPr lang="en-US" sz="2000" dirty="0">
                <a:latin typeface="Candara" panose="020E0502030303020204" pitchFamily="34" charset="0"/>
              </a:rPr>
              <a:t>Power bank</a:t>
            </a:r>
          </a:p>
          <a:p>
            <a:pPr algn="just" fontAlgn="auto">
              <a:spcBef>
                <a:spcPts val="0"/>
              </a:spcBef>
              <a:spcAft>
                <a:spcPts val="0"/>
              </a:spcAft>
              <a:defRPr/>
            </a:pPr>
            <a:r>
              <a:rPr lang="en-US" sz="2000" dirty="0" smtClean="0">
                <a:latin typeface="Candara" panose="020E0502030303020204" pitchFamily="34" charset="0"/>
              </a:rPr>
              <a:t>Intensive photographing and </a:t>
            </a:r>
            <a:r>
              <a:rPr lang="en-US" sz="2000" dirty="0">
                <a:latin typeface="Candara" panose="020E0502030303020204" pitchFamily="34" charset="0"/>
              </a:rPr>
              <a:t>recording movies during </a:t>
            </a:r>
            <a:r>
              <a:rPr lang="en-US" sz="2000" dirty="0" smtClean="0">
                <a:latin typeface="Candara" panose="020E0502030303020204" pitchFamily="34" charset="0"/>
              </a:rPr>
              <a:t>the trips </a:t>
            </a:r>
            <a:r>
              <a:rPr lang="en-US" sz="2000" dirty="0">
                <a:latin typeface="Candara" panose="020E0502030303020204" pitchFamily="34" charset="0"/>
              </a:rPr>
              <a:t>quickly </a:t>
            </a:r>
            <a:r>
              <a:rPr lang="en-US" sz="2000" dirty="0" smtClean="0">
                <a:latin typeface="Candara" panose="020E0502030303020204" pitchFamily="34" charset="0"/>
              </a:rPr>
              <a:t>makes battery running low in </a:t>
            </a:r>
            <a:r>
              <a:rPr lang="en-US" sz="2000" dirty="0">
                <a:latin typeface="Candara" panose="020E0502030303020204" pitchFamily="34" charset="0"/>
              </a:rPr>
              <a:t>your phone</a:t>
            </a:r>
            <a:r>
              <a:rPr lang="en-US" sz="2000" dirty="0" smtClean="0">
                <a:latin typeface="Candara" panose="020E0502030303020204" pitchFamily="34" charset="0"/>
              </a:rPr>
              <a:t>, so </a:t>
            </a:r>
            <a:r>
              <a:rPr lang="en-US" sz="2000" dirty="0">
                <a:latin typeface="Candara" panose="020E0502030303020204" pitchFamily="34" charset="0"/>
              </a:rPr>
              <a:t>get your power bank with you and you will never run out of energy.</a:t>
            </a:r>
            <a:endParaRPr lang="pl-PL" sz="2000" dirty="0">
              <a:latin typeface="Candara" panose="020E0502030303020204" pitchFamily="34" charset="0"/>
            </a:endParaRPr>
          </a:p>
          <a:p>
            <a:pPr fontAlgn="auto">
              <a:spcBef>
                <a:spcPts val="0"/>
              </a:spcBef>
              <a:spcAft>
                <a:spcPts val="0"/>
              </a:spcAft>
              <a:defRPr/>
            </a:pPr>
            <a:endParaRPr lang="en-GB" sz="2000" dirty="0">
              <a:latin typeface="Candara" panose="020E0502030303020204" pitchFamily="34" charset="0"/>
            </a:endParaRPr>
          </a:p>
        </p:txBody>
      </p:sp>
      <p:pic>
        <p:nvPicPr>
          <p:cNvPr id="13" name="12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4848"/>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4">
            <a:extLst>
              <a:ext uri="{BEBA8EAE-BF5A-486C-A8C5-ECC9F3942E4B}">
                <a14:imgProps xmlns:a14="http://schemas.microsoft.com/office/drawing/2010/main">
                  <a14:imgLayer r:embed="rId5">
                    <a14:imgEffect>
                      <a14:backgroundRemoval t="0" b="100000" l="5714" r="99481"/>
                    </a14:imgEffect>
                  </a14:imgLayer>
                </a14:imgProps>
              </a:ext>
              <a:ext uri="{28A0092B-C50C-407E-A947-70E740481C1C}">
                <a14:useLocalDpi xmlns:a14="http://schemas.microsoft.com/office/drawing/2010/main" val="0"/>
              </a:ext>
            </a:extLst>
          </a:blip>
          <a:stretch>
            <a:fillRect/>
          </a:stretch>
        </p:blipFill>
        <p:spPr>
          <a:xfrm>
            <a:off x="5483127" y="2646005"/>
            <a:ext cx="4705497" cy="2537369"/>
          </a:xfrm>
          <a:prstGeom prst="rect">
            <a:avLst/>
          </a:prstGeom>
        </p:spPr>
      </p:pic>
    </p:spTree>
    <p:extLst>
      <p:ext uri="{BB962C8B-B14F-4D97-AF65-F5344CB8AC3E}">
        <p14:creationId xmlns:p14="http://schemas.microsoft.com/office/powerpoint/2010/main" val="4224837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80975" y="0"/>
            <a:ext cx="792163"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Rectángulo"/>
          <p:cNvSpPr/>
          <p:nvPr/>
        </p:nvSpPr>
        <p:spPr>
          <a:xfrm rot="16200000">
            <a:off x="-3202742" y="3110413"/>
            <a:ext cx="6867158" cy="646331"/>
          </a:xfrm>
          <a:prstGeom prst="rect">
            <a:avLst/>
          </a:prstGeom>
        </p:spPr>
        <p:txBody>
          <a:bodyPr>
            <a:spAutoFit/>
          </a:bodyPr>
          <a:lstStyle/>
          <a:p>
            <a:pPr algn="ctr" fontAlgn="auto">
              <a:spcBef>
                <a:spcPts val="0"/>
              </a:spcBef>
              <a:spcAft>
                <a:spcPts val="0"/>
              </a:spcAft>
              <a:defRPr/>
            </a:pPr>
            <a:r>
              <a:rPr lang="pl-PL"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rPr>
              <a:t>LLP &amp; Erasmus + Programmes </a:t>
            </a:r>
            <a:endPar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cs typeface="+mn-cs"/>
            </a:endParaRPr>
          </a:p>
        </p:txBody>
      </p:sp>
      <p:sp>
        <p:nvSpPr>
          <p:cNvPr id="14" name="13 CuadroTexto"/>
          <p:cNvSpPr txBox="1"/>
          <p:nvPr/>
        </p:nvSpPr>
        <p:spPr>
          <a:xfrm>
            <a:off x="1425503" y="729570"/>
            <a:ext cx="5400675" cy="646331"/>
          </a:xfrm>
          <a:prstGeom prst="rect">
            <a:avLst/>
          </a:prstGeom>
          <a:noFill/>
        </p:spPr>
        <p:txBody>
          <a:bodyPr>
            <a:spAutoFit/>
          </a:bodyPr>
          <a:lstStyle/>
          <a:p>
            <a:pPr algn="ctr"/>
            <a:r>
              <a:rPr lang="pl-PL" sz="3600" b="1" dirty="0">
                <a:solidFill>
                  <a:srgbClr val="002060"/>
                </a:solidFill>
                <a:latin typeface="Candara" panose="020E0502030303020204" pitchFamily="34" charset="0"/>
              </a:rPr>
              <a:t>Healthcare in Spain </a:t>
            </a:r>
            <a:r>
              <a:rPr lang="es-ES" sz="3600" b="1" dirty="0">
                <a:solidFill>
                  <a:srgbClr val="002060"/>
                </a:solidFill>
                <a:latin typeface="Candara" panose="020E0502030303020204" pitchFamily="34" charset="0"/>
              </a:rPr>
              <a:t> </a:t>
            </a:r>
          </a:p>
        </p:txBody>
      </p:sp>
      <p:sp>
        <p:nvSpPr>
          <p:cNvPr id="13319" name="TextBox 3"/>
          <p:cNvSpPr txBox="1">
            <a:spLocks noChangeArrowheads="1"/>
          </p:cNvSpPr>
          <p:nvPr/>
        </p:nvSpPr>
        <p:spPr bwMode="auto">
          <a:xfrm>
            <a:off x="900113" y="1989138"/>
            <a:ext cx="8243887" cy="368300"/>
          </a:xfrm>
          <a:prstGeom prst="rect">
            <a:avLst/>
          </a:prstGeom>
          <a:noFill/>
          <a:ln w="9525">
            <a:noFill/>
            <a:miter lim="800000"/>
            <a:headEnd/>
            <a:tailEnd/>
          </a:ln>
        </p:spPr>
        <p:txBody>
          <a:bodyPr>
            <a:spAutoFit/>
          </a:bodyPr>
          <a:lstStyle/>
          <a:p>
            <a:pPr marL="285750" indent="-285750">
              <a:buFont typeface="Arial" charset="0"/>
              <a:buChar char="•"/>
            </a:pPr>
            <a:endParaRPr lang="pl-PL">
              <a:latin typeface="Calibri" pitchFamily="34" charset="0"/>
            </a:endParaRPr>
          </a:p>
        </p:txBody>
      </p:sp>
      <p:sp>
        <p:nvSpPr>
          <p:cNvPr id="13320" name="TextBox 1"/>
          <p:cNvSpPr txBox="1">
            <a:spLocks noChangeArrowheads="1"/>
          </p:cNvSpPr>
          <p:nvPr/>
        </p:nvSpPr>
        <p:spPr bwMode="auto">
          <a:xfrm>
            <a:off x="1042988" y="1989138"/>
            <a:ext cx="4968875" cy="646112"/>
          </a:xfrm>
          <a:prstGeom prst="rect">
            <a:avLst/>
          </a:prstGeom>
          <a:noFill/>
          <a:ln w="9525">
            <a:noFill/>
            <a:miter lim="800000"/>
            <a:headEnd/>
            <a:tailEnd/>
          </a:ln>
        </p:spPr>
        <p:txBody>
          <a:bodyPr>
            <a:spAutoFit/>
          </a:bodyPr>
          <a:lstStyle/>
          <a:p>
            <a:endParaRPr lang="pl-PL">
              <a:latin typeface="Calibri" pitchFamily="34" charset="0"/>
            </a:endParaRPr>
          </a:p>
          <a:p>
            <a:r>
              <a:rPr lang="pl-PL">
                <a:latin typeface="Calibri" pitchFamily="34" charset="0"/>
              </a:rPr>
              <a:t> </a:t>
            </a:r>
            <a:endParaRPr lang="en-GB">
              <a:latin typeface="Calibri" pitchFamily="34" charset="0"/>
            </a:endParaRPr>
          </a:p>
        </p:txBody>
      </p:sp>
      <p:sp>
        <p:nvSpPr>
          <p:cNvPr id="5" name="TextBox 4"/>
          <p:cNvSpPr txBox="1"/>
          <p:nvPr/>
        </p:nvSpPr>
        <p:spPr>
          <a:xfrm>
            <a:off x="702318" y="2359657"/>
            <a:ext cx="4679950" cy="3170099"/>
          </a:xfrm>
          <a:prstGeom prst="rect">
            <a:avLst/>
          </a:prstGeom>
          <a:noFill/>
        </p:spPr>
        <p:txBody>
          <a:bodyPr wrap="square">
            <a:spAutoFit/>
          </a:bodyPr>
          <a:lstStyle/>
          <a:p>
            <a:pPr marL="342900" indent="-342900" algn="just" fontAlgn="auto">
              <a:spcBef>
                <a:spcPts val="0"/>
              </a:spcBef>
              <a:spcAft>
                <a:spcPts val="0"/>
              </a:spcAft>
              <a:buFont typeface="Arial" panose="020B0604020202020204" pitchFamily="34" charset="0"/>
              <a:buChar char="•"/>
              <a:defRPr/>
            </a:pPr>
            <a:r>
              <a:rPr lang="en-US" sz="2000" dirty="0">
                <a:latin typeface="Candara" panose="020E0502030303020204" pitchFamily="34" charset="0"/>
              </a:rPr>
              <a:t>Nationals of EU countries can get free medical treatment in Spain upon showing the valid European Health Insurance Card.</a:t>
            </a:r>
          </a:p>
          <a:p>
            <a:pPr marL="342900" indent="-342900" algn="just" fontAlgn="auto">
              <a:spcBef>
                <a:spcPts val="0"/>
              </a:spcBef>
              <a:spcAft>
                <a:spcPts val="0"/>
              </a:spcAft>
              <a:buFont typeface="Arial" panose="020B0604020202020204" pitchFamily="34" charset="0"/>
              <a:buChar char="•"/>
              <a:defRPr/>
            </a:pPr>
            <a:endParaRPr lang="en-US" sz="2000" dirty="0">
              <a:latin typeface="Candara" panose="020E0502030303020204" pitchFamily="34" charset="0"/>
            </a:endParaRPr>
          </a:p>
          <a:p>
            <a:pPr marL="342900" indent="-342900" algn="just" fontAlgn="auto">
              <a:spcBef>
                <a:spcPts val="0"/>
              </a:spcBef>
              <a:spcAft>
                <a:spcPts val="0"/>
              </a:spcAft>
              <a:buFont typeface="Arial" panose="020B0604020202020204" pitchFamily="34" charset="0"/>
              <a:buChar char="•"/>
              <a:defRPr/>
            </a:pPr>
            <a:r>
              <a:rPr lang="en-US" sz="2000" dirty="0">
                <a:latin typeface="Candara" panose="020E0502030303020204" pitchFamily="34" charset="0"/>
              </a:rPr>
              <a:t>Please do not forget to bring it with you. Otherwise, the waiting time for the doctor will be longer, and some clinics may refuse to accept the patient.</a:t>
            </a:r>
            <a:endParaRPr lang="en-GB" sz="2000" dirty="0">
              <a:latin typeface="Candara" panose="020E0502030303020204" pitchFamily="34" charset="0"/>
            </a:endParaRPr>
          </a:p>
        </p:txBody>
      </p:sp>
      <p:pic>
        <p:nvPicPr>
          <p:cNvPr id="13" name="12 Imagen" descr="EU flag-Erasmus+_vect_POS.jpg"/>
          <p:cNvPicPr>
            <a:picLocks noChangeAspect="1"/>
          </p:cNvPicPr>
          <p:nvPr/>
        </p:nvPicPr>
        <p:blipFill>
          <a:blip r:embed="rId2" cstate="print"/>
          <a:stretch>
            <a:fillRect/>
          </a:stretch>
        </p:blipFill>
        <p:spPr>
          <a:xfrm>
            <a:off x="6876000" y="1052736"/>
            <a:ext cx="2268000" cy="647835"/>
          </a:xfrm>
          <a:prstGeom prst="rect">
            <a:avLst/>
          </a:prstGeom>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671" y="48683"/>
            <a:ext cx="1560715" cy="102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534" y="2442528"/>
            <a:ext cx="3355580" cy="214034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71527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3135</TotalTime>
  <Words>2307</Words>
  <Application>Microsoft Office PowerPoint</Application>
  <PresentationFormat>Presentación en pantalla (4:3)</PresentationFormat>
  <Paragraphs>365</Paragraphs>
  <Slides>36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Arial</vt:lpstr>
      <vt:lpstr>Calibri</vt:lpstr>
      <vt:lpstr>Calibri Light</vt:lpstr>
      <vt:lpstr>Cambria</vt:lpstr>
      <vt:lpstr>Candara</vt:lpstr>
      <vt:lpstr>Candara Bold</vt:lpstr>
      <vt:lpstr>Wingdings</vt:lpstr>
      <vt:lpstr>Wingdings 2</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Seville</vt:lpstr>
      <vt:lpstr>Presentación de PowerPoint</vt:lpstr>
      <vt:lpstr>Presentación de PowerPoint</vt:lpstr>
      <vt:lpstr>Presentación de PowerPoint</vt:lpstr>
      <vt:lpstr>Presentación de PowerPoint</vt:lpstr>
      <vt:lpstr>Malaga</vt:lpstr>
      <vt:lpstr>Entertainment</vt:lpstr>
      <vt:lpstr>Malaga Old Town</vt:lpstr>
      <vt:lpstr>Monuments of Old Town</vt:lpstr>
      <vt:lpstr>Monuments of Old Town</vt:lpstr>
      <vt:lpstr>Ubeda</vt:lpstr>
      <vt:lpstr>Ubeda Old Town</vt:lpstr>
      <vt:lpstr>Entertainment</vt:lpstr>
      <vt:lpstr>Presentación de PowerPoint</vt:lpstr>
      <vt:lpstr>Presentación de PowerPoint</vt:lpstr>
      <vt:lpstr>Spanish style What can surprise you?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Thank you  euroMind team </vt:lpstr>
    </vt:vector>
  </TitlesOfParts>
  <Company>RevolucionUnattended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Gottham</dc:creator>
  <cp:lastModifiedBy>ACERPORTATIL</cp:lastModifiedBy>
  <cp:revision>267</cp:revision>
  <dcterms:created xsi:type="dcterms:W3CDTF">2012-10-24T08:58:32Z</dcterms:created>
  <dcterms:modified xsi:type="dcterms:W3CDTF">2018-05-02T09:08:45Z</dcterms:modified>
</cp:coreProperties>
</file>